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4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2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9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6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9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4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8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8E00-263B-4625-A1B1-8079D5EE378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4453-25C0-4502-9DC7-6C96D3009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4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19" y="854832"/>
            <a:ext cx="7249912" cy="5616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696" y="870551"/>
            <a:ext cx="5609304" cy="2421464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grant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70040" y="3024226"/>
            <a:ext cx="11582402" cy="638817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 is raining tacos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76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264" y="17339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959"/>
            <a:ext cx="4235245" cy="8202869"/>
          </a:xfrm>
        </p:spPr>
        <p:txBody>
          <a:bodyPr>
            <a:noAutofit/>
          </a:bodyPr>
          <a:lstStyle/>
          <a:p>
            <a:r>
              <a:rPr lang="en-US" sz="3200" dirty="0" smtClean="0"/>
              <a:t>It was raining tacos all over the city! </a:t>
            </a:r>
            <a:r>
              <a:rPr lang="en-US" sz="3200" dirty="0" smtClean="0"/>
              <a:t>you</a:t>
            </a:r>
            <a:r>
              <a:rPr lang="en-US" sz="3200" dirty="0" smtClean="0"/>
              <a:t> </a:t>
            </a:r>
            <a:r>
              <a:rPr lang="en-US" sz="3200" dirty="0" smtClean="0"/>
              <a:t>wanted to escape so he…</a:t>
            </a:r>
          </a:p>
          <a:p>
            <a:r>
              <a:rPr lang="en-US" sz="3200" dirty="0" smtClean="0">
                <a:hlinkClick r:id="rId2" action="ppaction://hlinksldjump"/>
              </a:rPr>
              <a:t>Run away</a:t>
            </a:r>
            <a:endParaRPr lang="en-US" sz="3200" dirty="0" smtClean="0"/>
          </a:p>
          <a:p>
            <a:r>
              <a:rPr lang="en-US" sz="3200" dirty="0" smtClean="0">
                <a:hlinkClick r:id="rId3" action="ppaction://hlinksldjump"/>
              </a:rPr>
              <a:t>Summon a chicken</a:t>
            </a:r>
            <a:endParaRPr lang="en-US" sz="3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250353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Run away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72" y="174461"/>
            <a:ext cx="5869858" cy="54432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20185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You get bonked in the head by a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taco!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416" y="4321147"/>
            <a:ext cx="3345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You lose!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49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897" y="-30689"/>
            <a:ext cx="6105832" cy="6888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4621"/>
            <a:ext cx="3881284" cy="1325563"/>
          </a:xfrm>
        </p:spPr>
        <p:txBody>
          <a:bodyPr/>
          <a:lstStyle/>
          <a:p>
            <a:r>
              <a:rPr lang="en-US" dirty="0" smtClean="0"/>
              <a:t>Summon a chicken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258" y="-455485"/>
            <a:ext cx="2096729" cy="355264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/>
          </a:p>
          <a:p>
            <a:r>
              <a:rPr lang="en-US" sz="2400" dirty="0" smtClean="0"/>
              <a:t>The chicken nocks the tacos out of the </a:t>
            </a:r>
            <a:r>
              <a:rPr lang="en-US" sz="2400" dirty="0" smtClean="0"/>
              <a:t>way.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2630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956" y="606474"/>
            <a:ext cx="10515600" cy="1325563"/>
          </a:xfrm>
        </p:spPr>
        <p:txBody>
          <a:bodyPr/>
          <a:lstStyle/>
          <a:p>
            <a:r>
              <a:rPr lang="en-US" dirty="0" smtClean="0"/>
              <a:t>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452" y="1784554"/>
            <a:ext cx="3040626" cy="4138509"/>
          </a:xfrm>
        </p:spPr>
        <p:txBody>
          <a:bodyPr/>
          <a:lstStyle/>
          <a:p>
            <a:r>
              <a:rPr lang="en-US" dirty="0" smtClean="0"/>
              <a:t>Do you get a boat or a plane?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Boat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8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3" y="-1227459"/>
            <a:ext cx="10191135" cy="86458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plane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Bad guys capture you!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You lose!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68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9" y="-206478"/>
            <a:ext cx="10058400" cy="670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boat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You sale the sea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You win!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87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93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grant</vt:lpstr>
      <vt:lpstr>Once upon a time…</vt:lpstr>
      <vt:lpstr>Run away  </vt:lpstr>
      <vt:lpstr>Summon a chicken</vt:lpstr>
      <vt:lpstr>What do you do?</vt:lpstr>
      <vt:lpstr>plane</vt:lpstr>
      <vt:lpstr>boat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</dc:title>
  <dc:creator>Markham Classroom 114</dc:creator>
  <cp:lastModifiedBy>Markham Classroom 114</cp:lastModifiedBy>
  <cp:revision>19</cp:revision>
  <dcterms:created xsi:type="dcterms:W3CDTF">2020-01-16T20:50:48Z</dcterms:created>
  <dcterms:modified xsi:type="dcterms:W3CDTF">2020-02-06T21:13:25Z</dcterms:modified>
</cp:coreProperties>
</file>