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Hamza a4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F</a:t>
            </a:r>
            <a:r>
              <a:rPr lang="en-US" dirty="0" err="1" smtClean="0"/>
              <a:t>ortnite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4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05" y="2438401"/>
            <a:ext cx="4876190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3098"/>
            <a:ext cx="8610600" cy="1293028"/>
          </a:xfrm>
        </p:spPr>
        <p:txBody>
          <a:bodyPr/>
          <a:lstStyle/>
          <a:p>
            <a:pPr algn="l"/>
            <a:r>
              <a:rPr lang="en-US" dirty="0" smtClean="0"/>
              <a:t>VBUCKS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16660"/>
            <a:ext cx="10820400" cy="4024125"/>
          </a:xfrm>
        </p:spPr>
        <p:txBody>
          <a:bodyPr/>
          <a:lstStyle/>
          <a:p>
            <a:r>
              <a:rPr lang="en-US" dirty="0" smtClean="0"/>
              <a:t>A person was playing </a:t>
            </a:r>
            <a:r>
              <a:rPr lang="en-US" dirty="0" err="1" smtClean="0"/>
              <a:t>fortnite</a:t>
            </a:r>
            <a:r>
              <a:rPr lang="en-US" dirty="0" smtClean="0"/>
              <a:t> and his </a:t>
            </a:r>
            <a:r>
              <a:rPr lang="en-US" dirty="0" smtClean="0"/>
              <a:t>mom </a:t>
            </a:r>
            <a:r>
              <a:rPr lang="en-US" dirty="0" err="1" smtClean="0"/>
              <a:t>would’nt</a:t>
            </a:r>
            <a:r>
              <a:rPr lang="en-US" dirty="0" smtClean="0"/>
              <a:t> let him get</a:t>
            </a:r>
            <a:r>
              <a:rPr lang="en-US" dirty="0" smtClean="0"/>
              <a:t> </a:t>
            </a:r>
            <a:r>
              <a:rPr lang="en-US" dirty="0" err="1" smtClean="0"/>
              <a:t>vbucks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251460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dirty="0" smtClean="0"/>
              <a:t>e really wanted to get a new skin THAT CAME IN THE Item Shop.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901700"/>
            <a:ext cx="70866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</a:t>
            </a:r>
            <a:r>
              <a:rPr lang="en-US" dirty="0" err="1" smtClean="0"/>
              <a:t>disition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So should he…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Get </a:t>
            </a:r>
            <a:r>
              <a:rPr lang="en-US" dirty="0" err="1" smtClean="0">
                <a:hlinkClick r:id="rId2" action="ppaction://hlinksldjump"/>
              </a:rPr>
              <a:t>vbut</a:t>
            </a:r>
            <a:r>
              <a:rPr lang="en-US" dirty="0" smtClean="0">
                <a:hlinkClick r:id="rId2" action="ppaction://hlinksldjump"/>
              </a:rPr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 action="ppaction://hlinksldjump"/>
              </a:rPr>
              <a:t>Do not get </a:t>
            </a:r>
            <a:r>
              <a:rPr lang="en-US" dirty="0" err="1" smtClean="0">
                <a:hlinkClick r:id="rId3" action="ppaction://hlinksldjump"/>
              </a:rPr>
              <a:t>vbut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4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5573"/>
            <a:ext cx="8610600" cy="129302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Good Job</a:t>
            </a:r>
            <a:br>
              <a:rPr lang="en-US" dirty="0" smtClean="0"/>
            </a:br>
            <a:r>
              <a:rPr lang="en-US" dirty="0" smtClean="0"/>
              <a:t>Mashallah you listen to your mom and get a 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9600" dirty="0" smtClean="0"/>
          </a:p>
          <a:p>
            <a:endParaRPr lang="en-U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700"/>
            <a:ext cx="11912600" cy="519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307173"/>
            <a:ext cx="8610600" cy="1293028"/>
          </a:xfrm>
        </p:spPr>
        <p:txBody>
          <a:bodyPr/>
          <a:lstStyle/>
          <a:p>
            <a:pPr algn="l"/>
            <a:r>
              <a:rPr lang="en-US" dirty="0" err="1" smtClean="0"/>
              <a:t>Instint</a:t>
            </a:r>
            <a:r>
              <a:rPr lang="en-US" dirty="0" smtClean="0"/>
              <a:t> Karma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409700"/>
            <a:ext cx="11341100" cy="4808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You buy the </a:t>
            </a:r>
            <a:r>
              <a:rPr lang="en-US" sz="4000" dirty="0" err="1" smtClean="0"/>
              <a:t>vbucks</a:t>
            </a:r>
            <a:r>
              <a:rPr lang="en-US" sz="4000" dirty="0" smtClean="0"/>
              <a:t> but don’t get them.</a:t>
            </a:r>
            <a:endParaRPr lang="en-US" sz="4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2071118"/>
            <a:ext cx="10528300" cy="478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1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50</TotalTime>
  <Words>60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Vapor Trail</vt:lpstr>
      <vt:lpstr>Hamza a4</vt:lpstr>
      <vt:lpstr>VBUCKS</vt:lpstr>
      <vt:lpstr>Raven</vt:lpstr>
      <vt:lpstr>Hard disition</vt:lpstr>
      <vt:lpstr>Good Job Mashallah you listen to your mom and get a win</vt:lpstr>
      <vt:lpstr>Instint Karma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Hamza a4</dc:title>
  <dc:creator>Markham Classroom 114</dc:creator>
  <cp:lastModifiedBy>Markham Classroom 114</cp:lastModifiedBy>
  <cp:revision>7</cp:revision>
  <dcterms:created xsi:type="dcterms:W3CDTF">2018-09-12T21:24:59Z</dcterms:created>
  <dcterms:modified xsi:type="dcterms:W3CDTF">2018-09-26T21:31:10Z</dcterms:modified>
</cp:coreProperties>
</file>