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FE7CD-0153-4EFA-AF03-6CC9FDD2705F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1880A-C181-47CA-875D-F2E5514B2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807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FE7CD-0153-4EFA-AF03-6CC9FDD2705F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1880A-C181-47CA-875D-F2E5514B2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48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FE7CD-0153-4EFA-AF03-6CC9FDD2705F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1880A-C181-47CA-875D-F2E5514B2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745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FE7CD-0153-4EFA-AF03-6CC9FDD2705F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1880A-C181-47CA-875D-F2E5514B2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390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FE7CD-0153-4EFA-AF03-6CC9FDD2705F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1880A-C181-47CA-875D-F2E5514B2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321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FE7CD-0153-4EFA-AF03-6CC9FDD2705F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1880A-C181-47CA-875D-F2E5514B2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018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FE7CD-0153-4EFA-AF03-6CC9FDD2705F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1880A-C181-47CA-875D-F2E5514B2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452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FE7CD-0153-4EFA-AF03-6CC9FDD2705F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1880A-C181-47CA-875D-F2E5514B2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232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FE7CD-0153-4EFA-AF03-6CC9FDD2705F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1880A-C181-47CA-875D-F2E5514B2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138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FE7CD-0153-4EFA-AF03-6CC9FDD2705F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1880A-C181-47CA-875D-F2E5514B2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4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FE7CD-0153-4EFA-AF03-6CC9FDD2705F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1880A-C181-47CA-875D-F2E5514B2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073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FE7CD-0153-4EFA-AF03-6CC9FDD2705F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1880A-C181-47CA-875D-F2E5514B2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0201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1400" y="0"/>
            <a:ext cx="3530600" cy="817563"/>
          </a:xfr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5400" i="1" dirty="0"/>
              <a:t>Hanks w4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Plane like it is cool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529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87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800" y="495300"/>
            <a:ext cx="10490200" cy="601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33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Ow on</a:t>
            </a:r>
            <a:endParaRPr lang="en-US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13" r="7513"/>
          <a:stretch>
            <a:fillRect/>
          </a:stretch>
        </p:blipFill>
        <p:spPr>
          <a:xfrm>
            <a:off x="5246688" y="722313"/>
            <a:ext cx="6172200" cy="4873625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plane </a:t>
            </a:r>
            <a:r>
              <a:rPr lang="en-US" dirty="0" smtClean="0"/>
              <a:t>exploded </a:t>
            </a:r>
            <a:r>
              <a:rPr lang="en-US" dirty="0" smtClean="0"/>
              <a:t>what </a:t>
            </a:r>
            <a:r>
              <a:rPr lang="en-US" dirty="0" smtClean="0"/>
              <a:t>do you do</a:t>
            </a:r>
          </a:p>
          <a:p>
            <a:pPr algn="ctr"/>
            <a:r>
              <a:rPr lang="en-US" dirty="0" smtClean="0">
                <a:hlinkClick r:id="rId3" action="ppaction://hlinksldjump"/>
              </a:rPr>
              <a:t>Jump</a:t>
            </a:r>
            <a:endParaRPr lang="en-US" dirty="0"/>
          </a:p>
          <a:p>
            <a:pPr algn="ctr"/>
            <a:r>
              <a:rPr lang="en-US" dirty="0" smtClean="0">
                <a:hlinkClick r:id="rId4" action="ppaction://hlinksldjump"/>
              </a:rPr>
              <a:t>Stay 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42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7" y="711200"/>
            <a:ext cx="3932237" cy="1089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57788" y="995363"/>
            <a:ext cx="6172200" cy="4873625"/>
          </a:xfrm>
        </p:spPr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You fall in to a river </a:t>
            </a:r>
            <a:r>
              <a:rPr lang="en-US" sz="9600" dirty="0" smtClean="0"/>
              <a:t>you died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-2133600" y="-142806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54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8800" dirty="0" smtClean="0"/>
              <a:t>You win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mtClean="0"/>
              <a:t>You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32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</TotalTime>
  <Words>30</Words>
  <Application>Microsoft Office PowerPoint</Application>
  <PresentationFormat>Widescreen</PresentationFormat>
  <Paragraphs>11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Hanks w4</vt:lpstr>
      <vt:lpstr>PowerPoint Presentation</vt:lpstr>
      <vt:lpstr>PowerPoint Presentation</vt:lpstr>
      <vt:lpstr>Ow on</vt:lpstr>
      <vt:lpstr>  </vt:lpstr>
      <vt:lpstr>You win  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Hanks w4</dc:title>
  <dc:creator>Markham Classroom 114</dc:creator>
  <cp:lastModifiedBy>Markham Classroom 114</cp:lastModifiedBy>
  <cp:revision>8</cp:revision>
  <dcterms:created xsi:type="dcterms:W3CDTF">2018-09-13T20:54:51Z</dcterms:created>
  <dcterms:modified xsi:type="dcterms:W3CDTF">2018-09-27T20:57:51Z</dcterms:modified>
</cp:coreProperties>
</file>