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0578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291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999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413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2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368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48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987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9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40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8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A32F7-7849-4CBC-92F8-6F5338356F66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D76E5-C560-4A72-A1BB-E9B616E9A4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20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1100" y="127000"/>
            <a:ext cx="9144000" cy="1079500"/>
          </a:xfrm>
        </p:spPr>
        <p:txBody>
          <a:bodyPr/>
          <a:lstStyle/>
          <a:p>
            <a:r>
              <a:rPr lang="en-US" dirty="0" smtClean="0"/>
              <a:t>Hannaw4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0" y="2344738"/>
            <a:ext cx="9144000" cy="1655762"/>
          </a:xfrm>
        </p:spPr>
        <p:txBody>
          <a:bodyPr>
            <a:noAutofit/>
          </a:bodyPr>
          <a:lstStyle/>
          <a:p>
            <a:r>
              <a:rPr lang="en-US" sz="11500" dirty="0" smtClean="0"/>
              <a:t>Riding a dragon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97435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Ouce</a:t>
            </a:r>
            <a:r>
              <a:rPr lang="en-US" dirty="0" smtClean="0"/>
              <a:t> a upon a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lived in a </a:t>
            </a:r>
            <a:r>
              <a:rPr lang="en-US" dirty="0" err="1" smtClean="0"/>
              <a:t>villige</a:t>
            </a:r>
            <a:r>
              <a:rPr lang="en-US" dirty="0" smtClean="0"/>
              <a:t> that had the </a:t>
            </a:r>
            <a:r>
              <a:rPr lang="en-US" dirty="0" err="1" smtClean="0"/>
              <a:t>meenesd</a:t>
            </a:r>
            <a:r>
              <a:rPr lang="en-US" dirty="0" smtClean="0"/>
              <a:t> people</a:t>
            </a:r>
          </a:p>
          <a:p>
            <a:endParaRPr lang="en-US" dirty="0"/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Stay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Run away to be a explorer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23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 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jerned far and long with no food or water</a:t>
            </a:r>
          </a:p>
          <a:p>
            <a:endParaRPr lang="en-US" dirty="0"/>
          </a:p>
          <a:p>
            <a:r>
              <a:rPr lang="en-US" dirty="0" smtClean="0"/>
              <a:t>Do you…</a:t>
            </a:r>
          </a:p>
          <a:p>
            <a:r>
              <a:rPr lang="en-US" dirty="0" smtClean="0">
                <a:hlinkClick r:id="rId2" action="ppaction://hlinksldjump"/>
              </a:rPr>
              <a:t>Give up 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Keep going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45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tay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100" y="1690688"/>
            <a:ext cx="4686300" cy="1770063"/>
          </a:xfrm>
        </p:spPr>
        <p:txBody>
          <a:bodyPr/>
          <a:lstStyle/>
          <a:p>
            <a:r>
              <a:rPr lang="en-US" dirty="0" smtClean="0"/>
              <a:t>They are so mean to you that they kill you 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866" y="2882900"/>
            <a:ext cx="5300133" cy="397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77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Give up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58925"/>
            <a:ext cx="4064000" cy="4351338"/>
          </a:xfrm>
        </p:spPr>
        <p:txBody>
          <a:bodyPr/>
          <a:lstStyle/>
          <a:p>
            <a:r>
              <a:rPr lang="en-US" dirty="0" smtClean="0"/>
              <a:t>Wolves find you and eat you.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9300" y="1783096"/>
            <a:ext cx="5546063" cy="443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69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 going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5500" y="1431925"/>
            <a:ext cx="10515600" cy="4351338"/>
          </a:xfrm>
        </p:spPr>
        <p:txBody>
          <a:bodyPr/>
          <a:lstStyle/>
          <a:p>
            <a:r>
              <a:rPr lang="en-US" dirty="0" smtClean="0"/>
              <a:t>You take the risk and keep going but you see a hurt dragon</a:t>
            </a:r>
          </a:p>
          <a:p>
            <a:r>
              <a:rPr lang="en-US" dirty="0" smtClean="0"/>
              <a:t>Do you</a:t>
            </a:r>
          </a:p>
          <a:p>
            <a:r>
              <a:rPr lang="en-US" dirty="0" smtClean="0">
                <a:hlinkClick r:id="rId2" action="ppaction://hlinksldjump"/>
              </a:rPr>
              <a:t> Save it and have the rick of being killed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Leave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8400" y="3114323"/>
            <a:ext cx="6692900" cy="3570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45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dragon kills you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9229" y="2413000"/>
            <a:ext cx="3617119" cy="444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13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Help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66899"/>
            <a:ext cx="5156200" cy="4310063"/>
          </a:xfrm>
        </p:spPr>
        <p:txBody>
          <a:bodyPr/>
          <a:lstStyle/>
          <a:p>
            <a:r>
              <a:rPr lang="en-US" dirty="0" smtClean="0"/>
              <a:t>The dragon loves you and you become best friends.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5283" y="2628900"/>
            <a:ext cx="4496646" cy="4229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9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562475"/>
          </a:xfrm>
        </p:spPr>
        <p:txBody>
          <a:bodyPr>
            <a:normAutofit/>
          </a:bodyPr>
          <a:lstStyle/>
          <a:p>
            <a:r>
              <a:rPr lang="en-US" sz="10000" dirty="0" smtClean="0"/>
              <a:t>                                                     The End</a:t>
            </a:r>
            <a:endParaRPr lang="en-US" sz="1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02800" y="6083299"/>
            <a:ext cx="1651000" cy="93663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58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118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Hannaw4</vt:lpstr>
      <vt:lpstr>Ouce a upon a time…</vt:lpstr>
      <vt:lpstr>Run away</vt:lpstr>
      <vt:lpstr>Stay</vt:lpstr>
      <vt:lpstr>Give up </vt:lpstr>
      <vt:lpstr>Keep going</vt:lpstr>
      <vt:lpstr>Leave </vt:lpstr>
      <vt:lpstr>Help it </vt:lpstr>
      <vt:lpstr>                                                     The End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Hannaw4</dc:title>
  <dc:creator>Markham Classroom 114</dc:creator>
  <cp:lastModifiedBy>Markham Classroom 114</cp:lastModifiedBy>
  <cp:revision>6</cp:revision>
  <dcterms:created xsi:type="dcterms:W3CDTF">2018-09-13T20:52:04Z</dcterms:created>
  <dcterms:modified xsi:type="dcterms:W3CDTF">2018-09-27T20:42:00Z</dcterms:modified>
</cp:coreProperties>
</file>