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A484-6C23-4AE9-A460-E6DE9D8C21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0C26-7A7D-46F7-A5C2-A407B45B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0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A484-6C23-4AE9-A460-E6DE9D8C21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0C26-7A7D-46F7-A5C2-A407B45B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4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A484-6C23-4AE9-A460-E6DE9D8C21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0C26-7A7D-46F7-A5C2-A407B45B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5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A484-6C23-4AE9-A460-E6DE9D8C21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0C26-7A7D-46F7-A5C2-A407B45B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5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A484-6C23-4AE9-A460-E6DE9D8C21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0C26-7A7D-46F7-A5C2-A407B45B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A484-6C23-4AE9-A460-E6DE9D8C21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0C26-7A7D-46F7-A5C2-A407B45B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5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A484-6C23-4AE9-A460-E6DE9D8C21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0C26-7A7D-46F7-A5C2-A407B45B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9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A484-6C23-4AE9-A460-E6DE9D8C21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0C26-7A7D-46F7-A5C2-A407B45B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2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A484-6C23-4AE9-A460-E6DE9D8C21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0C26-7A7D-46F7-A5C2-A407B45B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4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A484-6C23-4AE9-A460-E6DE9D8C21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0C26-7A7D-46F7-A5C2-A407B45B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6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A484-6C23-4AE9-A460-E6DE9D8C21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0C26-7A7D-46F7-A5C2-A407B45B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9A484-6C23-4AE9-A460-E6DE9D8C21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A0C26-7A7D-46F7-A5C2-A407B45B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2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HasanA4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War of Swords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7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3225"/>
            <a:ext cx="10515600" cy="1325563"/>
          </a:xfrm>
        </p:spPr>
        <p:txBody>
          <a:bodyPr/>
          <a:lstStyle/>
          <a:p>
            <a:r>
              <a:rPr lang="en-US" dirty="0" smtClean="0"/>
              <a:t>The war has begun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the Black Knight and a  lot of knights run at you what do you  do…</a:t>
            </a:r>
            <a:endParaRPr lang="en-US" dirty="0"/>
          </a:p>
          <a:p>
            <a:r>
              <a:rPr lang="en-US" dirty="0">
                <a:hlinkClick r:id="rId2" action="ppaction://hlinksldjump"/>
              </a:rPr>
              <a:t>You run at </a:t>
            </a:r>
            <a:r>
              <a:rPr lang="en-US" dirty="0" smtClean="0">
                <a:hlinkClick r:id="rId2" action="ppaction://hlinksldjump"/>
              </a:rPr>
              <a:t>them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You run away and make a plan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413000"/>
            <a:ext cx="3009900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run at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at them you start killing some of them</a:t>
            </a:r>
          </a:p>
          <a:p>
            <a:r>
              <a:rPr lang="en-US" dirty="0" smtClean="0"/>
              <a:t>But you see a giant knight with a big sword run at you what do you do</a:t>
            </a:r>
            <a:r>
              <a:rPr lang="en-US" dirty="0" smtClean="0"/>
              <a:t>…</a:t>
            </a:r>
          </a:p>
          <a:p>
            <a:r>
              <a:rPr lang="en-US" dirty="0" smtClean="0">
                <a:hlinkClick r:id="rId2" action="ppaction://hlinksldjump"/>
              </a:rPr>
              <a:t>You trip him</a:t>
            </a:r>
            <a:endParaRPr lang="en-US" dirty="0" smtClean="0"/>
          </a:p>
          <a:p>
            <a:r>
              <a:rPr lang="en-US" dirty="0">
                <a:hlinkClick r:id="rId3" action="ppaction://hlinksldjump"/>
              </a:rPr>
              <a:t>You </a:t>
            </a:r>
            <a:r>
              <a:rPr lang="en-US" dirty="0" smtClean="0">
                <a:hlinkClick r:id="rId3" action="ppaction://hlinksldjump"/>
              </a:rPr>
              <a:t>run at </a:t>
            </a:r>
            <a:r>
              <a:rPr lang="en-US" dirty="0">
                <a:hlinkClick r:id="rId3" action="ppaction://hlinksldjump"/>
              </a:rPr>
              <a:t>his head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800" y="2952750"/>
            <a:ext cx="4711700" cy="3562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1836399" y="-1816100"/>
            <a:ext cx="201573159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4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trip him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trip him then you stab him in the heart you won the fight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Run at his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2054225"/>
            <a:ext cx="10515600" cy="4351338"/>
          </a:xfrm>
        </p:spPr>
        <p:txBody>
          <a:bodyPr/>
          <a:lstStyle/>
          <a:p>
            <a:pPr marL="0" indent="0" algn="justLow">
              <a:buNone/>
            </a:pPr>
            <a:r>
              <a:rPr lang="en-US" dirty="0"/>
              <a:t> </a:t>
            </a:r>
            <a:r>
              <a:rPr lang="en-US" dirty="0" smtClean="0"/>
              <a:t> You hit his head with a sword he died won the fight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778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ran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back to the castle and make a plan your plan: you kill one at a time. </a:t>
            </a:r>
          </a:p>
          <a:p>
            <a:r>
              <a:rPr lang="en-US" dirty="0" smtClean="0"/>
              <a:t>You run at them this time the white knight has came what do you do </a:t>
            </a:r>
            <a:r>
              <a:rPr lang="en-US" dirty="0" smtClean="0"/>
              <a:t>…</a:t>
            </a:r>
          </a:p>
          <a:p>
            <a:r>
              <a:rPr lang="en-US" dirty="0" smtClean="0">
                <a:hlinkClick r:id="rId2" action="ppaction://hlinksldjump"/>
              </a:rPr>
              <a:t>You run at him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You run away and give up the fight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061" y="-596901"/>
            <a:ext cx="109538" cy="1095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320800" y="2885439"/>
            <a:ext cx="294957" cy="1905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599" y="3075980"/>
            <a:ext cx="4398961" cy="378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1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run at him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grabs you and </a:t>
            </a:r>
            <a:r>
              <a:rPr lang="en-US" smtClean="0"/>
              <a:t>throws you</a:t>
            </a:r>
            <a:endParaRPr lang="en-US" dirty="0" smtClean="0"/>
          </a:p>
          <a:p>
            <a:r>
              <a:rPr lang="en-US" dirty="0" smtClean="0"/>
              <a:t>And he stabs you in the head you have lost the fight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908300"/>
            <a:ext cx="38608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You run away and give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king kills you for failing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7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199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HasanA4</vt:lpstr>
      <vt:lpstr>The war has begun </vt:lpstr>
      <vt:lpstr>You run at them</vt:lpstr>
      <vt:lpstr>You trip him</vt:lpstr>
      <vt:lpstr>you Run at his head</vt:lpstr>
      <vt:lpstr>You ran away</vt:lpstr>
      <vt:lpstr>You run at him  </vt:lpstr>
      <vt:lpstr> You run away and give up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HasanA4</dc:title>
  <dc:creator>Markham Classroom 114</dc:creator>
  <cp:lastModifiedBy>Markham Classroom 114</cp:lastModifiedBy>
  <cp:revision>9</cp:revision>
  <dcterms:created xsi:type="dcterms:W3CDTF">2018-09-12T21:31:33Z</dcterms:created>
  <dcterms:modified xsi:type="dcterms:W3CDTF">2018-09-26T21:31:26Z</dcterms:modified>
</cp:coreProperties>
</file>