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76279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DB2B9921-0D58-4E1D-A750-2D2A843B6D10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63575" y="3226820"/>
            <a:ext cx="3859795" cy="304801"/>
          </a:xfrm>
        </p:spPr>
        <p:txBody>
          <a:bodyPr anchor="b"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/>
            </a:lvl1pPr>
          </a:lstStyle>
          <a:p>
            <a:fld id="{F1898368-8F5E-458D-A9B3-5AE28D040E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140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5945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2683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B9921-0D58-4E1D-A750-2D2A843B6D10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98368-8F5E-458D-A9B3-5AE28D040E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35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B9921-0D58-4E1D-A750-2D2A843B6D10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98368-8F5E-458D-A9B3-5AE28D040E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1286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1" name="TextBox 10"/>
          <p:cNvSpPr txBox="1"/>
          <p:nvPr/>
        </p:nvSpPr>
        <p:spPr bwMode="gray">
          <a:xfrm>
            <a:off x="898295" y="603589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705137" y="261378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705034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86515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14393"/>
            <a:ext cx="8825659" cy="101266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B9921-0D58-4E1D-A750-2D2A843B6D10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98368-8F5E-458D-A9B3-5AE28D040E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8531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2404477"/>
            <a:ext cx="8825659" cy="178870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8587" y="5024967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B9921-0D58-4E1D-A750-2D2A843B6D10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98368-8F5E-458D-A9B3-5AE28D040E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831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09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87261"/>
            <a:ext cx="3129168" cy="28397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10999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87261"/>
            <a:ext cx="3145380" cy="28397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1" y="2603500"/>
            <a:ext cx="315744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87261"/>
            <a:ext cx="3161029" cy="283979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B9921-0D58-4E1D-A750-2D2A843B6D10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98368-8F5E-458D-A9B3-5AE28D040E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3383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20744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1246"/>
            <a:ext cx="2691242" cy="158376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20745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42840"/>
            <a:ext cx="2691242" cy="155217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7"/>
            <a:ext cx="3050438" cy="92140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18992"/>
            <a:ext cx="2691242" cy="157601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09107"/>
            <a:ext cx="3054127" cy="89634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B9921-0D58-4E1D-A750-2D2A843B6D10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98368-8F5E-458D-A9B3-5AE28D040E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3035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B9921-0D58-4E1D-A750-2D2A843B6D10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98368-8F5E-458D-A9B3-5AE28D040E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1128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97430"/>
            <a:ext cx="1409965" cy="4729626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97429"/>
            <a:ext cx="6247546" cy="47296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B9921-0D58-4E1D-A750-2D2A843B6D10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98368-8F5E-458D-A9B3-5AE28D040E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52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B9921-0D58-4E1D-A750-2D2A843B6D10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98368-8F5E-458D-A9B3-5AE28D040E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260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4"/>
            <a:ext cx="4351023" cy="2283823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B9921-0D58-4E1D-A750-2D2A843B6D10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98368-8F5E-458D-A9B3-5AE28D040E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408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1368" y="2603500"/>
            <a:ext cx="4828744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1" y="2603500"/>
            <a:ext cx="4825159" cy="3377705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B9921-0D58-4E1D-A750-2D2A843B6D10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98368-8F5E-458D-A9B3-5AE28D040E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324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36063"/>
            <a:ext cx="48251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212326"/>
            <a:ext cx="4825158" cy="280747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1" y="2603499"/>
            <a:ext cx="4825160" cy="60882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212327"/>
            <a:ext cx="4825159" cy="280747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B9921-0D58-4E1D-A750-2D2A843B6D10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98368-8F5E-458D-A9B3-5AE28D040E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295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B9921-0D58-4E1D-A750-2D2A843B6D10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98368-8F5E-458D-A9B3-5AE28D040E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873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B9921-0D58-4E1D-A750-2D2A843B6D10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98368-8F5E-458D-A9B3-5AE28D040E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469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B9921-0D58-4E1D-A750-2D2A843B6D10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98368-8F5E-458D-A9B3-5AE28D040E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617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2" y="1143000"/>
            <a:ext cx="3227192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B9921-0D58-4E1D-A750-2D2A843B6D10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98368-8F5E-458D-A9B3-5AE28D040E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848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Oval 4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Oval 3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Oval 3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Oval 48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407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DB2B9921-0D58-4E1D-A750-2D2A843B6D10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F1898368-8F5E-458D-A9B3-5AE28D040E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9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  <p:sldLayoutId id="214748375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Hayat R4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scary monster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600" y="1943100"/>
            <a:ext cx="5334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6136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came out your house and heard people screaming and howling so you came to see what was happening so you saw a big ugly evil black monster what will you do</a:t>
            </a:r>
          </a:p>
          <a:p>
            <a:r>
              <a:rPr lang="en-US" dirty="0" smtClean="0">
                <a:hlinkClick r:id="rId2" action="ppaction://hlinksldjump"/>
              </a:rPr>
              <a:t>Go to a different country </a:t>
            </a:r>
            <a:endParaRPr lang="en-US" dirty="0" smtClean="0"/>
          </a:p>
          <a:p>
            <a:r>
              <a:rPr lang="en-US" dirty="0" smtClean="0">
                <a:hlinkClick r:id="rId3" action="ppaction://hlinksldjump"/>
              </a:rPr>
              <a:t>Or fight the monster</a:t>
            </a: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4100" y="3191932"/>
            <a:ext cx="2616200" cy="348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6748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 to a </a:t>
            </a:r>
            <a:r>
              <a:rPr lang="en-US" dirty="0" err="1" smtClean="0"/>
              <a:t>diffrent</a:t>
            </a:r>
            <a:r>
              <a:rPr lang="en-US" dirty="0" smtClean="0"/>
              <a:t> country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ran away to try to run to the airport but  the monster heard your foot steps so he reached his evil hand and held and ate you up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060" y="3371850"/>
            <a:ext cx="7569200" cy="4254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7607" y="5650468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 action="ppaction://hlinksldjump"/>
              </a:rPr>
              <a:t>Try again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8926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Fight back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You tried to fight back and you kicked the monster and you discovered that the monster was very weak so he died and you ran away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6696" y="3429000"/>
            <a:ext cx="3950208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2385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9600" dirty="0" smtClean="0"/>
              <a:t>The End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9600" dirty="0" smtClean="0"/>
              <a:t>The End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41477248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F1C4790-FE3C-4020-8CA7-00621DA7BBB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33</TotalTime>
  <Words>113</Words>
  <Application>Microsoft Office PowerPoint</Application>
  <PresentationFormat>Widescreen</PresentationFormat>
  <Paragraphs>14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Century Gothic</vt:lpstr>
      <vt:lpstr>Wingdings 3</vt:lpstr>
      <vt:lpstr>Ion Boardroom</vt:lpstr>
      <vt:lpstr>Hayat R4</vt:lpstr>
      <vt:lpstr>Intro</vt:lpstr>
      <vt:lpstr>Go to a diffrent country</vt:lpstr>
      <vt:lpstr>Fight back </vt:lpstr>
      <vt:lpstr>     The End</vt:lpstr>
    </vt:vector>
  </TitlesOfParts>
  <Company>Portland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Hayat R4</dc:title>
  <dc:creator>Markham Classroom 114</dc:creator>
  <cp:lastModifiedBy>Markham Classroom 114</cp:lastModifiedBy>
  <cp:revision>5</cp:revision>
  <dcterms:created xsi:type="dcterms:W3CDTF">2018-09-12T20:47:55Z</dcterms:created>
  <dcterms:modified xsi:type="dcterms:W3CDTF">2018-09-26T20:38:49Z</dcterms:modified>
</cp:coreProperties>
</file>