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4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3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2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2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1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1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5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2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4F0A-AF57-4424-BDCE-29DCF70538E5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4C402-A1CF-4EF1-AE24-C91F35E95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71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Hero R4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Ebott-ian Terror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job!</a:t>
            </a:r>
            <a:endParaRPr lang="en-US" dirty="0" smtClean="0"/>
          </a:p>
          <a:p>
            <a:r>
              <a:rPr lang="en-US" dirty="0" smtClean="0"/>
              <a:t>YOU WON!</a:t>
            </a:r>
          </a:p>
          <a:p>
            <a:r>
              <a:rPr lang="en-US" dirty="0" smtClean="0"/>
              <a:t>Now you can eat this ramen!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|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|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|</a:t>
            </a:r>
          </a:p>
          <a:p>
            <a:r>
              <a:rPr lang="en-US" dirty="0">
                <a:sym typeface="Wingdings" panose="05000000000000000000" pitchFamily="2" charset="2"/>
              </a:rPr>
              <a:t>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84800"/>
            <a:ext cx="3492500" cy="13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0"/>
            <a:ext cx="12191999" cy="699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fallen down…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Woshua greets you with a sponge to the head.</a:t>
            </a:r>
          </a:p>
          <a:p>
            <a:r>
              <a:rPr lang="en-US" dirty="0" smtClean="0"/>
              <a:t>Will you:</a:t>
            </a:r>
          </a:p>
          <a:p>
            <a:r>
              <a:rPr lang="en-US" dirty="0" smtClean="0">
                <a:hlinkClick r:id="rId3" action="ppaction://hlinksldjump"/>
              </a:rPr>
              <a:t>Ask to be cleaned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Touch him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Get up and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7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0" y="-267494"/>
            <a:ext cx="12522200" cy="7811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Asked to be cleaned…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Woshua hops around excitedly!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He gives you 20000000000 LV.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Will you…</a:t>
            </a:r>
          </a:p>
          <a:p>
            <a:r>
              <a:rPr lang="en-US" dirty="0" smtClean="0">
                <a:solidFill>
                  <a:schemeClr val="accent6"/>
                </a:solidFill>
                <a:hlinkClick r:id="rId3" action="ppaction://hlinksldjump"/>
              </a:rPr>
              <a:t>Get up</a:t>
            </a:r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>
                <a:solidFill>
                  <a:schemeClr val="accent6"/>
                </a:solidFill>
                <a:hlinkClick r:id="rId3" action="ppaction://hlinksldjump"/>
              </a:rPr>
              <a:t>Punch him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0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8"/>
            <a:ext cx="12192000" cy="6754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 punched Woshua.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make it to the end of Mt. Ebott and Flowey attacks!</a:t>
            </a:r>
          </a:p>
          <a:p>
            <a:r>
              <a:rPr lang="en-US" dirty="0" smtClean="0"/>
              <a:t>You defeated Flowey! YOU WIN!</a:t>
            </a:r>
          </a:p>
          <a:p>
            <a:r>
              <a:rPr lang="en-US" dirty="0" smtClean="0">
                <a:hlinkClick r:id="rId3" action="ppaction://hlinksldjump"/>
              </a:rPr>
              <a:t>You won!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38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-127000"/>
            <a:ext cx="12357100" cy="698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 TOUCHED THE WOSH?!?!?!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Woshua gets SO angry…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He insults you with a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YOUR SOUL’S UNCLEAN!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 died!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Continue?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0" y="-392906"/>
            <a:ext cx="14414499" cy="881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 ran away.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Froggit assaulted you!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Do you:</a:t>
            </a:r>
          </a:p>
          <a:p>
            <a:r>
              <a:rPr lang="en-US" dirty="0" smtClean="0">
                <a:hlinkClick r:id="rId3" action="ppaction://hlinksldjump"/>
              </a:rPr>
              <a:t>FIGHT him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Compliment and MERCY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99" y="0"/>
            <a:ext cx="123570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You complimented Froggit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You make it to the end of Mt. Ebott and Asriel attacks!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YOU SPARED ASRIEL! YOU WON</a:t>
            </a:r>
            <a:r>
              <a:rPr lang="en-US" dirty="0" smtClean="0">
                <a:solidFill>
                  <a:schemeClr val="accent6"/>
                </a:solidFill>
              </a:rPr>
              <a:t>!</a:t>
            </a:r>
          </a:p>
          <a:p>
            <a:r>
              <a:rPr lang="en-US" dirty="0" smtClean="0">
                <a:solidFill>
                  <a:schemeClr val="accent6"/>
                </a:solidFill>
                <a:hlinkClick r:id="rId3" action="ppaction://hlinksldjump"/>
              </a:rPr>
              <a:t>YOU WON!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 fought back.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You got to the end of Mt. Ebott and Sans attacks!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Will you: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FIGHT Sans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Use MERCY on Sans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1900"/>
            <a:ext cx="13042900" cy="853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You fought Sans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He has defeated you with a bone attack!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You died!</a:t>
            </a:r>
          </a:p>
          <a:p>
            <a:r>
              <a:rPr lang="en-US" dirty="0" smtClean="0">
                <a:hlinkClick r:id="rId3" action="ppaction://hlinksldjump"/>
              </a:rPr>
              <a:t>Continue?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8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216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Hero R4</vt:lpstr>
      <vt:lpstr>You have fallen down…</vt:lpstr>
      <vt:lpstr>Asked to be cleaned…</vt:lpstr>
      <vt:lpstr>You punched Woshua.</vt:lpstr>
      <vt:lpstr>YOU TOUCHED THE WOSH?!?!?!</vt:lpstr>
      <vt:lpstr>You ran away.</vt:lpstr>
      <vt:lpstr>You complimented Froggit.</vt:lpstr>
      <vt:lpstr>You fought back.</vt:lpstr>
      <vt:lpstr>You fought Sans.</vt:lpstr>
      <vt:lpstr>You won!</vt:lpstr>
    </vt:vector>
  </TitlesOfParts>
  <Company>Portland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Hero R4</dc:title>
  <dc:creator>Markham Classroom 114</dc:creator>
  <cp:lastModifiedBy>Markham Classroom 114</cp:lastModifiedBy>
  <cp:revision>6</cp:revision>
  <dcterms:created xsi:type="dcterms:W3CDTF">2018-09-12T20:51:35Z</dcterms:created>
  <dcterms:modified xsi:type="dcterms:W3CDTF">2018-09-26T20:48:56Z</dcterms:modified>
</cp:coreProperties>
</file>