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3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Jersi</a:t>
            </a:r>
            <a:r>
              <a:rPr lang="en-US" dirty="0" smtClean="0"/>
              <a:t> a4  The women who wanted to destroy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Jersi</a:t>
            </a:r>
            <a:r>
              <a:rPr lang="en-US" dirty="0" smtClean="0"/>
              <a:t> a4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for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 at home in bed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Hide in a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1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 at home in 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You are safe!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76563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Sorde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26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2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 in hotel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You are safe!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0704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stop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sorde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axe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upon a time there was a scary women who wanted to destroy the world and make it her evil land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388" y="4122008"/>
            <a:ext cx="2995612" cy="27359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535424" y="4788408"/>
            <a:ext cx="100076" cy="87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337" y="3810000"/>
            <a:ext cx="2676525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7900" y="2540000"/>
            <a:ext cx="416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77900" y="2921034"/>
            <a:ext cx="3746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hlinkClick r:id="rId5" action="ppaction://hlinksldjump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 action="ppaction://hlinksldjump"/>
              </a:rPr>
              <a:t>Hop on a airplane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 action="ppaction://hlinksldjump"/>
              </a:rPr>
              <a:t>Try to stop here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 on a airplane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die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Hop out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52800"/>
            <a:ext cx="6096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are dead!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5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 out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lady made a big storm what do you do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Find a taxi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run</a:t>
            </a:r>
            <a:endParaRPr lang="en-US" dirty="0" smtClean="0"/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960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no taxis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62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Want to get there press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0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made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Destroy her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Or run for your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8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 destroyed her!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33382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52</TotalTime>
  <Words>136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Celestial</vt:lpstr>
      <vt:lpstr>Jersi a4  The women who wanted to destroy the world</vt:lpstr>
      <vt:lpstr>Once upon a time there was a scary women who wanted to destroy the world and make it her evil land </vt:lpstr>
      <vt:lpstr>Hop on a airplane </vt:lpstr>
      <vt:lpstr>Die </vt:lpstr>
      <vt:lpstr>Hop out </vt:lpstr>
      <vt:lpstr>taxi</vt:lpstr>
      <vt:lpstr>run</vt:lpstr>
      <vt:lpstr>You made it!</vt:lpstr>
      <vt:lpstr>Destroy here</vt:lpstr>
      <vt:lpstr>Run for your life</vt:lpstr>
      <vt:lpstr>Hide at home in bed</vt:lpstr>
      <vt:lpstr>Sorde  </vt:lpstr>
      <vt:lpstr>PowerPoint Presentation</vt:lpstr>
      <vt:lpstr>Hide in hotel</vt:lpstr>
      <vt:lpstr>Try to stop here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Jersi a4  The women who wanted to destroy the world</dc:title>
  <dc:creator>Markham Classroom 114</dc:creator>
  <cp:lastModifiedBy>Markham Classroom 114</cp:lastModifiedBy>
  <cp:revision>8</cp:revision>
  <dcterms:created xsi:type="dcterms:W3CDTF">2018-09-12T21:25:54Z</dcterms:created>
  <dcterms:modified xsi:type="dcterms:W3CDTF">2018-09-26T21:30:46Z</dcterms:modified>
</cp:coreProperties>
</file>