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866" y="10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A6FB-09B5-4261-B9E8-DFB4420CC249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C819-7C70-4CBC-AD1F-E0332E28B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7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A6FB-09B5-4261-B9E8-DFB4420CC249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C819-7C70-4CBC-AD1F-E0332E28B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39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A6FB-09B5-4261-B9E8-DFB4420CC249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C819-7C70-4CBC-AD1F-E0332E28B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1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A6FB-09B5-4261-B9E8-DFB4420CC249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C819-7C70-4CBC-AD1F-E0332E28B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8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A6FB-09B5-4261-B9E8-DFB4420CC249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C819-7C70-4CBC-AD1F-E0332E28B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3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A6FB-09B5-4261-B9E8-DFB4420CC249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C819-7C70-4CBC-AD1F-E0332E28B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41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A6FB-09B5-4261-B9E8-DFB4420CC249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C819-7C70-4CBC-AD1F-E0332E28B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519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A6FB-09B5-4261-B9E8-DFB4420CC249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C819-7C70-4CBC-AD1F-E0332E28B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161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A6FB-09B5-4261-B9E8-DFB4420CC249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C819-7C70-4CBC-AD1F-E0332E28B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0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A6FB-09B5-4261-B9E8-DFB4420CC249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C819-7C70-4CBC-AD1F-E0332E28B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1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A6FB-09B5-4261-B9E8-DFB4420CC249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FC819-7C70-4CBC-AD1F-E0332E28B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87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CA6FB-09B5-4261-B9E8-DFB4420CC249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FC819-7C70-4CBC-AD1F-E0332E28B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03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Joachim </a:t>
            </a:r>
            <a:r>
              <a:rPr lang="en-US" dirty="0" err="1" smtClean="0"/>
              <a:t>Maratita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Legendary dragon world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-3784600" y="-1930402"/>
            <a:ext cx="11416192" cy="6997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10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Once upon a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was a man called Jo Johnson. He has 2 </a:t>
            </a:r>
            <a:r>
              <a:rPr lang="en-US" dirty="0" err="1" smtClean="0"/>
              <a:t>friends,jeffry</a:t>
            </a:r>
            <a:r>
              <a:rPr lang="en-US" dirty="0" smtClean="0"/>
              <a:t> </a:t>
            </a:r>
            <a:r>
              <a:rPr lang="en-US" dirty="0" err="1" smtClean="0"/>
              <a:t>makemake,Damien</a:t>
            </a:r>
            <a:r>
              <a:rPr lang="en-US" dirty="0" smtClean="0"/>
              <a:t> cock. He was a good friend. He LOVED adventures. One day there was a portal. Woah said Jo. What said </a:t>
            </a:r>
            <a:r>
              <a:rPr lang="en-US" dirty="0" err="1" smtClean="0"/>
              <a:t>jeffry</a:t>
            </a:r>
            <a:r>
              <a:rPr lang="en-US" dirty="0" smtClean="0"/>
              <a:t>. A portal said Jo.</a:t>
            </a:r>
          </a:p>
          <a:p>
            <a:endParaRPr lang="en-US" dirty="0"/>
          </a:p>
          <a:p>
            <a:r>
              <a:rPr lang="en-US" dirty="0" smtClean="0"/>
              <a:t>What should he do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59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2250"/>
            <a:ext cx="10515600" cy="1325563"/>
          </a:xfrm>
        </p:spPr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89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 action="ppaction://hlinksldjump"/>
              </a:rPr>
              <a:t>Go in the portal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RUN AWAY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leave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3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in the portal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 went in the portal. NOOOOOOOOOOOOOOO Damien and </a:t>
            </a:r>
            <a:r>
              <a:rPr lang="en-US" dirty="0" err="1" smtClean="0"/>
              <a:t>jeffry</a:t>
            </a:r>
            <a:r>
              <a:rPr lang="en-US" dirty="0" smtClean="0"/>
              <a:t> said SCREAMING.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08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want to see more come back tomorrow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5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93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Joachim Maratita</vt:lpstr>
      <vt:lpstr>Once upon a time…</vt:lpstr>
      <vt:lpstr>options</vt:lpstr>
      <vt:lpstr>Go in the portal</vt:lpstr>
      <vt:lpstr>If you want to see more come back tomorrow 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Joachim Maratita</dc:title>
  <dc:creator>Markham Classroom 114</dc:creator>
  <cp:lastModifiedBy>Markham Classroom 114</cp:lastModifiedBy>
  <cp:revision>4</cp:revision>
  <dcterms:created xsi:type="dcterms:W3CDTF">2020-01-16T20:50:35Z</dcterms:created>
  <dcterms:modified xsi:type="dcterms:W3CDTF">2020-01-16T21:11:42Z</dcterms:modified>
</cp:coreProperties>
</file>