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0641-A689-40DE-89C0-9B4DB2259A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866-D2DD-4AC2-A52A-E6C6F1699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0641-A689-40DE-89C0-9B4DB2259A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866-D2DD-4AC2-A52A-E6C6F1699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5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0641-A689-40DE-89C0-9B4DB2259A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866-D2DD-4AC2-A52A-E6C6F16996D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5074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0641-A689-40DE-89C0-9B4DB2259A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866-D2DD-4AC2-A52A-E6C6F1699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26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0641-A689-40DE-89C0-9B4DB2259A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866-D2DD-4AC2-A52A-E6C6F16996D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6734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0641-A689-40DE-89C0-9B4DB2259A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866-D2DD-4AC2-A52A-E6C6F1699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50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0641-A689-40DE-89C0-9B4DB2259A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866-D2DD-4AC2-A52A-E6C6F1699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94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0641-A689-40DE-89C0-9B4DB2259A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866-D2DD-4AC2-A52A-E6C6F1699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7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0641-A689-40DE-89C0-9B4DB2259A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866-D2DD-4AC2-A52A-E6C6F1699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8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0641-A689-40DE-89C0-9B4DB2259A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866-D2DD-4AC2-A52A-E6C6F1699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0641-A689-40DE-89C0-9B4DB2259A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866-D2DD-4AC2-A52A-E6C6F1699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7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0641-A689-40DE-89C0-9B4DB2259A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866-D2DD-4AC2-A52A-E6C6F1699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18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0641-A689-40DE-89C0-9B4DB2259A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866-D2DD-4AC2-A52A-E6C6F1699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99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0641-A689-40DE-89C0-9B4DB2259A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866-D2DD-4AC2-A52A-E6C6F1699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2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0641-A689-40DE-89C0-9B4DB2259A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866-D2DD-4AC2-A52A-E6C6F1699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8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0641-A689-40DE-89C0-9B4DB2259A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A866-D2DD-4AC2-A52A-E6C6F1699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1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60641-A689-40DE-89C0-9B4DB2259AD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2EA866-D2DD-4AC2-A52A-E6C6F1699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85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6348" y="1290054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Juan </a:t>
            </a:r>
            <a:br>
              <a:rPr lang="en-US" dirty="0" smtClean="0"/>
            </a:br>
            <a:r>
              <a:rPr lang="en-US" dirty="0" smtClean="0"/>
              <a:t>r4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13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night of  the living killer clown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579" y="1816643"/>
            <a:ext cx="4957261" cy="40576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58" y="1699168"/>
            <a:ext cx="7620000" cy="429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80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was a cold rainy  night a little boy hade a paper bout it got in the swear a clown popped out and he said his name </a:t>
            </a:r>
            <a:r>
              <a:rPr lang="en-US" dirty="0" err="1" smtClean="0"/>
              <a:t>penywise</a:t>
            </a:r>
            <a:r>
              <a:rPr lang="en-US" dirty="0" smtClean="0"/>
              <a:t>. He said do  you want your bout back or a balloon.</a:t>
            </a:r>
          </a:p>
          <a:p>
            <a:r>
              <a:rPr lang="en-US" dirty="0" smtClean="0"/>
              <a:t>Do get your bout back.</a:t>
            </a:r>
          </a:p>
          <a:p>
            <a:r>
              <a:rPr lang="en-US" dirty="0" smtClean="0"/>
              <a:t>Or a balloon.</a:t>
            </a:r>
            <a:r>
              <a:rPr lang="en-US" dirty="0" smtClean="0">
                <a:hlinkClick r:id="rId2" action="ppaction://hlinksldjump"/>
              </a:rPr>
              <a:t>               you die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231" y="3718095"/>
            <a:ext cx="5013159" cy="292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071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90" y="1551265"/>
            <a:ext cx="8735612" cy="50994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you die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drags you down in the sewer.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951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42" y="276727"/>
            <a:ext cx="58377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you get a balloon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get the balloon and fly to space.</a:t>
            </a:r>
          </a:p>
        </p:txBody>
      </p:sp>
    </p:spTree>
    <p:extLst>
      <p:ext uri="{BB962C8B-B14F-4D97-AF65-F5344CB8AC3E}">
        <p14:creationId xmlns:p14="http://schemas.microsoft.com/office/powerpoint/2010/main" val="20050545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86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Juan  r4</vt:lpstr>
      <vt:lpstr>The night of  the living killer clown </vt:lpstr>
      <vt:lpstr>PowerPoint Presentation</vt:lpstr>
      <vt:lpstr>               you die</vt:lpstr>
      <vt:lpstr>                  you get a balloon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Juan  r4</dc:title>
  <dc:creator>Markham Classroom 114</dc:creator>
  <cp:lastModifiedBy>Markham Classroom 114</cp:lastModifiedBy>
  <cp:revision>9</cp:revision>
  <dcterms:created xsi:type="dcterms:W3CDTF">2018-09-12T20:44:23Z</dcterms:created>
  <dcterms:modified xsi:type="dcterms:W3CDTF">2018-09-26T20:56:31Z</dcterms:modified>
</cp:coreProperties>
</file>