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9" r:id="rId5"/>
    <p:sldId id="260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98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582-691E-4921-A3EC-0A9C60DFCFD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3BC8-FF78-4DFF-AC04-3C42F5CFD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7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582-691E-4921-A3EC-0A9C60DFCFD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3BC8-FF78-4DFF-AC04-3C42F5CFD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4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582-691E-4921-A3EC-0A9C60DFCFD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3BC8-FF78-4DFF-AC04-3C42F5CFD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7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582-691E-4921-A3EC-0A9C60DFCFD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3BC8-FF78-4DFF-AC04-3C42F5CFD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9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582-691E-4921-A3EC-0A9C60DFCFD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3BC8-FF78-4DFF-AC04-3C42F5CFD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6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582-691E-4921-A3EC-0A9C60DFCFD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3BC8-FF78-4DFF-AC04-3C42F5CFD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2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582-691E-4921-A3EC-0A9C60DFCFD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3BC8-FF78-4DFF-AC04-3C42F5CFD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7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582-691E-4921-A3EC-0A9C60DFCFD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3BC8-FF78-4DFF-AC04-3C42F5CFD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1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582-691E-4921-A3EC-0A9C60DFCFD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3BC8-FF78-4DFF-AC04-3C42F5CFD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1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582-691E-4921-A3EC-0A9C60DFCFD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3BC8-FF78-4DFF-AC04-3C42F5CFD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1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3582-691E-4921-A3EC-0A9C60DFCFD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3BC8-FF78-4DFF-AC04-3C42F5CFD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6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83582-691E-4921-A3EC-0A9C60DFCFD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3BC8-FF78-4DFF-AC04-3C42F5CFD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45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9950" y="-2023533"/>
            <a:ext cx="12807950" cy="85386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Katie </a:t>
            </a:r>
            <a:r>
              <a:rPr lang="en-US" dirty="0" err="1" smtClean="0">
                <a:solidFill>
                  <a:srgbClr val="FF0000"/>
                </a:solidFill>
              </a:rPr>
              <a:t>carstairs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3648075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The </a:t>
            </a:r>
            <a:r>
              <a:rPr lang="en-US" sz="2800" dirty="0" err="1" smtClean="0">
                <a:solidFill>
                  <a:srgbClr val="FF0000"/>
                </a:solidFill>
              </a:rPr>
              <a:t>forgottin</a:t>
            </a:r>
            <a:r>
              <a:rPr lang="en-US" sz="2800" dirty="0" smtClean="0">
                <a:solidFill>
                  <a:srgbClr val="FF0000"/>
                </a:solidFill>
              </a:rPr>
              <a:t> doll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0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900" y="1271588"/>
            <a:ext cx="4673600" cy="5857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happy day.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One </a:t>
            </a:r>
            <a:r>
              <a:rPr lang="en-US" dirty="0" err="1" smtClean="0">
                <a:solidFill>
                  <a:schemeClr val="bg1"/>
                </a:solidFill>
              </a:rPr>
              <a:t>dao</a:t>
            </a:r>
            <a:r>
              <a:rPr lang="en-US" dirty="0" smtClean="0">
                <a:solidFill>
                  <a:schemeClr val="bg1"/>
                </a:solidFill>
              </a:rPr>
              <a:t> day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you went to the store. your mom bot you a doll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4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do when you get home?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when you get home?</a:t>
            </a:r>
          </a:p>
          <a:p>
            <a:r>
              <a:rPr lang="en-US" dirty="0" smtClean="0">
                <a:hlinkClick r:id="rId2" action="ppaction://hlinksldjump"/>
              </a:rPr>
              <a:t>Play with doll?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Take a nap?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10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Play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whith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doll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365125"/>
            <a:ext cx="10871200" cy="6096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 err="1" smtClean="0"/>
              <a:t>dicided</a:t>
            </a:r>
            <a:r>
              <a:rPr lang="en-US" dirty="0" smtClean="0"/>
              <a:t> to play </a:t>
            </a:r>
            <a:r>
              <a:rPr lang="en-US" dirty="0" err="1" smtClean="0"/>
              <a:t>whith</a:t>
            </a:r>
            <a:r>
              <a:rPr lang="en-US" dirty="0" smtClean="0"/>
              <a:t> her doll.</a:t>
            </a:r>
          </a:p>
          <a:p>
            <a:r>
              <a:rPr lang="en-US" dirty="0" smtClean="0"/>
              <a:t>you </a:t>
            </a:r>
            <a:r>
              <a:rPr lang="en-US" dirty="0" err="1" smtClean="0"/>
              <a:t>relly</a:t>
            </a:r>
            <a:r>
              <a:rPr lang="en-US" dirty="0" smtClean="0"/>
              <a:t> liked </a:t>
            </a:r>
            <a:r>
              <a:rPr lang="en-US" dirty="0" smtClean="0"/>
              <a:t>your</a:t>
            </a:r>
            <a:r>
              <a:rPr lang="en-US" dirty="0" smtClean="0"/>
              <a:t> </a:t>
            </a:r>
            <a:r>
              <a:rPr lang="en-US" dirty="0" smtClean="0"/>
              <a:t>doll.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minits</a:t>
            </a:r>
            <a:r>
              <a:rPr lang="en-US" dirty="0" smtClean="0"/>
              <a:t> </a:t>
            </a:r>
            <a:r>
              <a:rPr lang="en-US" dirty="0" err="1" smtClean="0"/>
              <a:t>later.her</a:t>
            </a:r>
            <a:r>
              <a:rPr lang="en-US" dirty="0" smtClean="0"/>
              <a:t> mom </a:t>
            </a:r>
            <a:r>
              <a:rPr lang="en-US" dirty="0" err="1" smtClean="0"/>
              <a:t>seid</a:t>
            </a:r>
            <a:r>
              <a:rPr lang="en-US" dirty="0" smtClean="0"/>
              <a:t> it was time for diner.				</a:t>
            </a:r>
          </a:p>
          <a:p>
            <a:r>
              <a:rPr lang="en-US" dirty="0" smtClean="0">
                <a:hlinkClick r:id="rId3" action="ppaction://hlinksldjump"/>
              </a:rPr>
              <a:t>Go to diner with doll.</a:t>
            </a:r>
            <a:r>
              <a:rPr lang="en-US" dirty="0" smtClean="0"/>
              <a:t>	</a:t>
            </a:r>
          </a:p>
          <a:p>
            <a:r>
              <a:rPr lang="en-US" dirty="0" smtClean="0">
                <a:hlinkClick r:id="" action="ppaction://noaction"/>
              </a:rPr>
              <a:t>Refuse and </a:t>
            </a:r>
            <a:r>
              <a:rPr lang="en-US" dirty="0" err="1" smtClean="0">
                <a:hlinkClick r:id="" action="ppaction://noaction"/>
              </a:rPr>
              <a:t>tho</a:t>
            </a:r>
            <a:r>
              <a:rPr lang="en-US" dirty="0" smtClean="0">
                <a:hlinkClick r:id="" action="ppaction://noaction"/>
              </a:rPr>
              <a:t> a fit.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56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100" y="1231900"/>
            <a:ext cx="8020050" cy="53474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Take a nap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You </a:t>
            </a:r>
            <a:r>
              <a:rPr lang="en-US" dirty="0" err="1" smtClean="0">
                <a:solidFill>
                  <a:srgbClr val="FF0000"/>
                </a:solidFill>
              </a:rPr>
              <a:t>dicided</a:t>
            </a:r>
            <a:r>
              <a:rPr lang="en-US" dirty="0" smtClean="0">
                <a:solidFill>
                  <a:srgbClr val="FF0000"/>
                </a:solidFill>
              </a:rPr>
              <a:t> to take a nap. Your doll kills you well you are sleeping!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9600" dirty="0" smtClean="0">
                <a:solidFill>
                  <a:srgbClr val="FF0000"/>
                </a:solidFill>
                <a:hlinkClick r:id="rId3" action="ppaction://hlinksldjump"/>
              </a:rPr>
              <a:t>Restart?</a:t>
            </a:r>
            <a:endParaRPr lang="en-US" sz="9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4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0"/>
            <a:ext cx="1066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Go to diner with doll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You go to diner with your doll. The food looks so good! You sit down </a:t>
            </a:r>
            <a:r>
              <a:rPr lang="en-US" dirty="0" err="1" smtClean="0">
                <a:solidFill>
                  <a:srgbClr val="C00000"/>
                </a:solidFill>
              </a:rPr>
              <a:t>dilightfuly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and start eating.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What will you eat?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  <a:hlinkClick r:id="rId3" action="ppaction://hlinksldjump"/>
              </a:rPr>
              <a:t>Hot dog </a:t>
            </a:r>
            <a:r>
              <a:rPr lang="en-US" dirty="0" smtClean="0">
                <a:solidFill>
                  <a:srgbClr val="C00000"/>
                </a:solidFill>
              </a:rPr>
              <a:t>or</a:t>
            </a:r>
            <a:r>
              <a:rPr lang="en-US" dirty="0" smtClean="0">
                <a:solidFill>
                  <a:srgbClr val="C00000"/>
                </a:solidFill>
                <a:hlinkClick r:id="rId4" action="ppaction://hlinksldjump"/>
              </a:rPr>
              <a:t> hamburger</a:t>
            </a:r>
            <a:r>
              <a:rPr lang="en-US" dirty="0" smtClean="0">
                <a:hlinkClick r:id="rId4" action="ppaction://hlinksldjump"/>
              </a:rPr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695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dog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-165099"/>
            <a:ext cx="10825805" cy="792831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You </a:t>
            </a:r>
            <a:r>
              <a:rPr lang="en-US" dirty="0" err="1" smtClean="0"/>
              <a:t>dicied</a:t>
            </a:r>
            <a:r>
              <a:rPr lang="en-US" dirty="0" smtClean="0">
                <a:solidFill>
                  <a:srgbClr val="C00000"/>
                </a:solidFill>
              </a:rPr>
              <a:t> to eat a hot dog. You finish up and you and your doll live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Hapily</a:t>
            </a:r>
            <a:r>
              <a:rPr lang="en-US" dirty="0" smtClean="0">
                <a:solidFill>
                  <a:srgbClr val="C00000"/>
                </a:solidFill>
              </a:rPr>
              <a:t> ev</a:t>
            </a:r>
            <a:r>
              <a:rPr lang="en-US" dirty="0" smtClean="0"/>
              <a:t>er</a:t>
            </a:r>
            <a:r>
              <a:rPr lang="en-US" dirty="0" smtClean="0">
                <a:solidFill>
                  <a:srgbClr val="C00000"/>
                </a:solidFill>
              </a:rPr>
              <a:t> after!!!!!!!!!!!!!!!!!!!!!!!!!!!!!!!!!!!!!!!!!!!!!!!!!!!!!!!!!!!!!!!!!!!!!!!!!!!!!!!!!!!!!!!!!!!!!!!!!!!!!!!!!!!!!!!!!!!!!!!!!!!!!!!!!!!!!!!!!!!!!!!!!!!!!!!!!!!!!!!!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7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-635484"/>
            <a:ext cx="9025401" cy="74934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Hamburger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800225"/>
            <a:ext cx="10515600" cy="4351338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You </a:t>
            </a:r>
            <a:r>
              <a:rPr lang="en-US" dirty="0" err="1" smtClean="0">
                <a:solidFill>
                  <a:schemeClr val="accent1"/>
                </a:solidFill>
              </a:rPr>
              <a:t>dicied</a:t>
            </a:r>
            <a:r>
              <a:rPr lang="en-US" dirty="0" smtClean="0">
                <a:solidFill>
                  <a:schemeClr val="accent1"/>
                </a:solidFill>
              </a:rPr>
              <a:t> to eat a </a:t>
            </a:r>
            <a:r>
              <a:rPr lang="en-US" dirty="0" err="1" smtClean="0">
                <a:solidFill>
                  <a:schemeClr val="accent1"/>
                </a:solidFill>
              </a:rPr>
              <a:t>hamburger.you</a:t>
            </a:r>
            <a:r>
              <a:rPr lang="en-US" dirty="0" smtClean="0">
                <a:solidFill>
                  <a:schemeClr val="accent1"/>
                </a:solidFill>
              </a:rPr>
              <a:t> finish up and you and your doll live happily ever after!!!!!!!!!!!!!!!!!!!!!!!!!!!!!!!!!!!!!!!!!!!!!!!!!!!!!!!!!!!!!!!!!!!!!!!!!!!!!!!!!!!!!!!!!!!!!!!!!!!!!!!!!!!!!!!!!!!!!!!!!!!!!!!!!!!!!!!!!!!!!!!!!!! 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42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</TotalTime>
  <Words>179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Katie carstairs</vt:lpstr>
      <vt:lpstr>a happy day.</vt:lpstr>
      <vt:lpstr>What do you do when you get home?</vt:lpstr>
      <vt:lpstr>Play whith doll</vt:lpstr>
      <vt:lpstr>Take a nap</vt:lpstr>
      <vt:lpstr>Go to diner with doll</vt:lpstr>
      <vt:lpstr>Hot dog</vt:lpstr>
      <vt:lpstr>Hamburger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Katie carstairs</dc:title>
  <dc:creator>Markham Classroom 114</dc:creator>
  <cp:lastModifiedBy>Markham Classroom 114</cp:lastModifiedBy>
  <cp:revision>23</cp:revision>
  <dcterms:created xsi:type="dcterms:W3CDTF">2020-01-16T20:51:44Z</dcterms:created>
  <dcterms:modified xsi:type="dcterms:W3CDTF">2020-02-20T22:25:56Z</dcterms:modified>
</cp:coreProperties>
</file>