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4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5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4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1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6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8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4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939A3-29E8-4E7B-8332-E6E399D2BFD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F325-AE1F-4B6D-A38E-FE2ADF86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9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Kieran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3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invented smoke detectors?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Smoke detectors were invented in 1969</a:t>
            </a:r>
          </a:p>
        </p:txBody>
      </p:sp>
    </p:spTree>
    <p:extLst>
      <p:ext uri="{BB962C8B-B14F-4D97-AF65-F5344CB8AC3E}">
        <p14:creationId xmlns:p14="http://schemas.microsoft.com/office/powerpoint/2010/main" val="126080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Kieran L3</vt:lpstr>
      <vt:lpstr>Who invented smoke detectors?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Kieran L3</dc:title>
  <dc:creator>Markham Classroom 114</dc:creator>
  <cp:lastModifiedBy>Markham Classroom 114</cp:lastModifiedBy>
  <cp:revision>2</cp:revision>
  <dcterms:created xsi:type="dcterms:W3CDTF">2018-09-13T21:31:29Z</dcterms:created>
  <dcterms:modified xsi:type="dcterms:W3CDTF">2018-09-13T22:31:41Z</dcterms:modified>
</cp:coreProperties>
</file>