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8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5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2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8B79-9EED-4C02-AAF3-76D1CA4C3A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4D58-1CF1-4E04-A125-8B9A9F73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2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4675" y="533401"/>
            <a:ext cx="9144000" cy="2387600"/>
          </a:xfrm>
        </p:spPr>
        <p:txBody>
          <a:bodyPr/>
          <a:lstStyle/>
          <a:p>
            <a:r>
              <a:rPr lang="en-US" dirty="0" smtClean="0"/>
              <a:t>LeelaL3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Roller skate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651000" y="1397000"/>
            <a:ext cx="990600" cy="939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191750" y="1516063"/>
            <a:ext cx="1231900" cy="723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Who and </a:t>
            </a:r>
            <a:r>
              <a:rPr lang="en-US" dirty="0" smtClean="0"/>
              <a:t>Where?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Belgim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Joseph Merlin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14300"/>
            <a:ext cx="57150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was it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7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Roller skating is fun you can also </a:t>
            </a:r>
            <a:r>
              <a:rPr lang="en-US" dirty="0" err="1" smtClean="0"/>
              <a:t>wacth</a:t>
            </a:r>
            <a:r>
              <a:rPr lang="en-US" dirty="0" smtClean="0"/>
              <a:t> people roller skating.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148" y="2370836"/>
            <a:ext cx="6242304" cy="468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3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LeelaL3</vt:lpstr>
      <vt:lpstr>               Who and Where?                </vt:lpstr>
      <vt:lpstr>When was it made?</vt:lpstr>
      <vt:lpstr>Fun facts!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LeelaL3</dc:title>
  <dc:creator>Markham Classroom 114</dc:creator>
  <cp:lastModifiedBy>Markham Classroom 114</cp:lastModifiedBy>
  <cp:revision>3</cp:revision>
  <dcterms:created xsi:type="dcterms:W3CDTF">2018-09-13T21:25:25Z</dcterms:created>
  <dcterms:modified xsi:type="dcterms:W3CDTF">2018-09-20T21:30:14Z</dcterms:modified>
</cp:coreProperties>
</file>