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43" d="100"/>
          <a:sy n="43" d="100"/>
        </p:scale>
        <p:origin x="66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E159-D0D1-4D3D-97B4-28EAE38F3EB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6509-1721-436B-B633-C2CFFC7F7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28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E159-D0D1-4D3D-97B4-28EAE38F3EB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6509-1721-436B-B633-C2CFFC7F7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5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E159-D0D1-4D3D-97B4-28EAE38F3EB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6509-1721-436B-B633-C2CFFC7F7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E159-D0D1-4D3D-97B4-28EAE38F3EB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6509-1721-436B-B633-C2CFFC7F7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93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E159-D0D1-4D3D-97B4-28EAE38F3EB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6509-1721-436B-B633-C2CFFC7F7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20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E159-D0D1-4D3D-97B4-28EAE38F3EB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6509-1721-436B-B633-C2CFFC7F7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99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E159-D0D1-4D3D-97B4-28EAE38F3EB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6509-1721-436B-B633-C2CFFC7F7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13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E159-D0D1-4D3D-97B4-28EAE38F3EB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6509-1721-436B-B633-C2CFFC7F7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86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E159-D0D1-4D3D-97B4-28EAE38F3EB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6509-1721-436B-B633-C2CFFC7F7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3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E159-D0D1-4D3D-97B4-28EAE38F3EB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6509-1721-436B-B633-C2CFFC7F7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84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E159-D0D1-4D3D-97B4-28EAE38F3EB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76509-1721-436B-B633-C2CFFC7F7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6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5E159-D0D1-4D3D-97B4-28EAE38F3EBF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76509-1721-436B-B633-C2CFFC7F7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2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Liliana L3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407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invented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151" y="160152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Advanced Research Projects Agency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148" y="2494812"/>
            <a:ext cx="8348404" cy="458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924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1969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24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8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Liliana L3</vt:lpstr>
      <vt:lpstr>Who invented it</vt:lpstr>
      <vt:lpstr>When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Liliana L3</dc:title>
  <dc:creator>Markham Classroom 114</dc:creator>
  <cp:lastModifiedBy>Markham Classroom 114</cp:lastModifiedBy>
  <cp:revision>3</cp:revision>
  <dcterms:created xsi:type="dcterms:W3CDTF">2018-09-13T21:31:03Z</dcterms:created>
  <dcterms:modified xsi:type="dcterms:W3CDTF">2018-09-20T21:30:43Z</dcterms:modified>
</cp:coreProperties>
</file>