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Lily a4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UFO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210"/>
            <a:ext cx="3517900" cy="31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02" y="1753172"/>
            <a:ext cx="2562519" cy="432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65" y="1856435"/>
            <a:ext cx="3246435" cy="4432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65" y="1663705"/>
            <a:ext cx="3731235" cy="51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10934700" cy="4161286"/>
          </a:xfrm>
        </p:spPr>
        <p:txBody>
          <a:bodyPr/>
          <a:lstStyle/>
          <a:p>
            <a:r>
              <a:rPr lang="en-US" dirty="0" smtClean="0"/>
              <a:t>You are walking home from recital. </a:t>
            </a:r>
            <a:r>
              <a:rPr lang="en-US" dirty="0" err="1" smtClean="0"/>
              <a:t>suddenly,a</a:t>
            </a:r>
            <a:r>
              <a:rPr lang="en-US" dirty="0" smtClean="0"/>
              <a:t> UFO Lands.</a:t>
            </a:r>
          </a:p>
          <a:p>
            <a:r>
              <a:rPr lang="en-US" dirty="0" smtClean="0"/>
              <a:t>What do you do?</a:t>
            </a:r>
          </a:p>
          <a:p>
            <a:r>
              <a:rPr lang="en-US" dirty="0" smtClean="0">
                <a:hlinkClick r:id="rId2" action="ppaction://hlinksldjump"/>
              </a:rPr>
              <a:t>Approach it.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Run away.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387601"/>
            <a:ext cx="7556115" cy="422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was dark…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Approach.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Aliens Come out. They are friendly. They shake your hand.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86" y="2438400"/>
            <a:ext cx="10053283" cy="42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Run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Friendly aliens come out. </a:t>
            </a:r>
            <a:r>
              <a:rPr lang="en-US" dirty="0" err="1" smtClean="0"/>
              <a:t>Annoyed,they</a:t>
            </a:r>
            <a:r>
              <a:rPr lang="en-US" dirty="0" smtClean="0"/>
              <a:t> KILL you.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5146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</TotalTime>
  <Words>55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Lily a4</vt:lpstr>
      <vt:lpstr>It was dark…</vt:lpstr>
      <vt:lpstr>Approach.</vt:lpstr>
      <vt:lpstr>Run away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Lily a4</dc:title>
  <dc:creator>Markham Classroom 114</dc:creator>
  <cp:lastModifiedBy>Markham Classroom 114</cp:lastModifiedBy>
  <cp:revision>4</cp:revision>
  <dcterms:created xsi:type="dcterms:W3CDTF">2018-09-12T21:24:37Z</dcterms:created>
  <dcterms:modified xsi:type="dcterms:W3CDTF">2018-09-19T21:32:15Z</dcterms:modified>
</cp:coreProperties>
</file>