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9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9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2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6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5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FFC6-C8EF-4B2C-B0DD-6EED2403665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E767-86D8-4B1C-8DFB-27A72D8AE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Mackenzie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0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4737"/>
          </a:xfrm>
        </p:spPr>
        <p:txBody>
          <a:bodyPr>
            <a:normAutofit/>
          </a:bodyPr>
          <a:lstStyle/>
          <a:p>
            <a:r>
              <a:rPr lang="en-US" dirty="0" smtClean="0"/>
              <a:t>Cute cuddly huskies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108200"/>
            <a:ext cx="9144000" cy="1016000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bg1"/>
                </a:solidFill>
              </a:rPr>
              <a:t>A magical  husky appears  in front of you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bg1"/>
                </a:solidFill>
              </a:rPr>
              <a:t>Do you…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4000" dirty="0" smtClean="0">
                <a:solidFill>
                  <a:schemeClr val="bg1"/>
                </a:solidFill>
              </a:rPr>
              <a:t>Cuddle it!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7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Mackenzie R4</vt:lpstr>
      <vt:lpstr>Cute cuddly huskies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Mackenzie R4</dc:title>
  <dc:creator>Markham Classroom 114</dc:creator>
  <cp:lastModifiedBy>Markham Classroom 114</cp:lastModifiedBy>
  <cp:revision>3</cp:revision>
  <dcterms:created xsi:type="dcterms:W3CDTF">2018-09-26T20:43:19Z</dcterms:created>
  <dcterms:modified xsi:type="dcterms:W3CDTF">2018-09-26T20:57:06Z</dcterms:modified>
</cp:coreProperties>
</file>