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0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8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4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3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0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966B-2303-4FAC-A686-8DF7995352F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7A12-C765-44A5-BDBE-BD5466815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9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MACKENZIER4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2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82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EVIL DACHSHUND!!!</a:t>
            </a:r>
            <a:endParaRPr lang="en-US" sz="96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200" y="1371600"/>
            <a:ext cx="5765800" cy="5247627"/>
          </a:xfrm>
        </p:spPr>
      </p:pic>
    </p:spTree>
    <p:extLst>
      <p:ext uri="{BB962C8B-B14F-4D97-AF65-F5344CB8AC3E}">
        <p14:creationId xmlns:p14="http://schemas.microsoft.com/office/powerpoint/2010/main" val="426192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MACKENZIER4</vt:lpstr>
      <vt:lpstr>EVIL DACHSHUND!!!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MACKENZIER4</dc:title>
  <dc:creator>Markham Classroom 114</dc:creator>
  <cp:lastModifiedBy>Markham Classroom 114</cp:lastModifiedBy>
  <cp:revision>2</cp:revision>
  <dcterms:created xsi:type="dcterms:W3CDTF">2018-09-19T20:48:25Z</dcterms:created>
  <dcterms:modified xsi:type="dcterms:W3CDTF">2018-09-19T20:57:05Z</dcterms:modified>
</cp:coreProperties>
</file>