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0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2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8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5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8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7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3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7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1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2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0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2A035-3667-45CC-97B3-2F67C51CE74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9F07-ABAD-4F2D-8027-22286B19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5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Maggie 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ghost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412749"/>
            <a:ext cx="10515600" cy="1325563"/>
          </a:xfrm>
        </p:spPr>
        <p:txBody>
          <a:bodyPr/>
          <a:lstStyle/>
          <a:p>
            <a:r>
              <a:rPr lang="en-US" dirty="0" smtClean="0"/>
              <a:t>There was a family living in </a:t>
            </a:r>
            <a:r>
              <a:rPr lang="en-US" dirty="0" smtClean="0"/>
              <a:t>haunted </a:t>
            </a:r>
            <a:r>
              <a:rPr lang="en-US" dirty="0" smtClean="0"/>
              <a:t>house there cat saw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1901031"/>
            <a:ext cx="10515600" cy="4351338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hlinkClick r:id="rId2" action="ppaction://hlinksldjump"/>
              </a:rPr>
              <a:t>a </a:t>
            </a:r>
            <a:r>
              <a:rPr lang="en-US" dirty="0" smtClean="0">
                <a:hlinkClick r:id="rId2" action="ppaction://hlinksldjump"/>
              </a:rPr>
              <a:t>mummy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A ghost</a:t>
            </a:r>
            <a:endParaRPr lang="en-US" dirty="0">
              <a:hlinkClick r:id="rId3" action="ppaction://hlinksldjump"/>
            </a:endParaRPr>
          </a:p>
          <a:p>
            <a:endParaRPr lang="en-US" dirty="0" smtClean="0">
              <a:hlinkClick r:id="rId3" action="ppaction://hlinksldjump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508" y="3059925"/>
            <a:ext cx="1014984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35516" y="2734488"/>
            <a:ext cx="245313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34" y="1473200"/>
            <a:ext cx="4417766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cat dies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860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mummy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6299"/>
            <a:ext cx="10515600" cy="4043363"/>
          </a:xfrm>
        </p:spPr>
        <p:txBody>
          <a:bodyPr/>
          <a:lstStyle/>
          <a:p>
            <a:r>
              <a:rPr lang="en-US" dirty="0" smtClean="0"/>
              <a:t>You tell your family and you return the mummy and you get a lifetime </a:t>
            </a:r>
          </a:p>
          <a:p>
            <a:pPr marL="0" indent="0">
              <a:buNone/>
            </a:pPr>
            <a:r>
              <a:rPr lang="en-US" dirty="0" smtClean="0"/>
              <a:t>Supply of cat treats.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0" y="2803404"/>
            <a:ext cx="2603500" cy="390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67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Maggie r4</vt:lpstr>
      <vt:lpstr>There was a family living in haunted house there cat saw something</vt:lpstr>
      <vt:lpstr>A ghost</vt:lpstr>
      <vt:lpstr>A mummy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Maggie r4</dc:title>
  <dc:creator>Markham Classroom 114</dc:creator>
  <cp:lastModifiedBy>Markham Classroom 114</cp:lastModifiedBy>
  <cp:revision>6</cp:revision>
  <dcterms:created xsi:type="dcterms:W3CDTF">2018-09-12T20:56:00Z</dcterms:created>
  <dcterms:modified xsi:type="dcterms:W3CDTF">2018-09-26T20:56:11Z</dcterms:modified>
</cp:coreProperties>
</file>