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72" autoAdjust="0"/>
    <p:restoredTop sz="94660"/>
  </p:normalViewPr>
  <p:slideViewPr>
    <p:cSldViewPr snapToGrid="0">
      <p:cViewPr varScale="1">
        <p:scale>
          <a:sx n="68" d="100"/>
          <a:sy n="68" d="100"/>
        </p:scale>
        <p:origin x="90" y="6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EFE3B-B141-4249-A088-DCE1906562AA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FE630-AE09-427A-9ED2-3562A8C653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2380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EFE3B-B141-4249-A088-DCE1906562AA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FE630-AE09-427A-9ED2-3562A8C653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1255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EFE3B-B141-4249-A088-DCE1906562AA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FE630-AE09-427A-9ED2-3562A8C653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86990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EFE3B-B141-4249-A088-DCE1906562AA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FE630-AE09-427A-9ED2-3562A8C653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9125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EFE3B-B141-4249-A088-DCE1906562AA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FE630-AE09-427A-9ED2-3562A8C653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0281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EFE3B-B141-4249-A088-DCE1906562AA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FE630-AE09-427A-9ED2-3562A8C653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13051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EFE3B-B141-4249-A088-DCE1906562AA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FE630-AE09-427A-9ED2-3562A8C653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804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EFE3B-B141-4249-A088-DCE1906562AA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FE630-AE09-427A-9ED2-3562A8C653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51706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EFE3B-B141-4249-A088-DCE1906562AA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FE630-AE09-427A-9ED2-3562A8C653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8861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EFE3B-B141-4249-A088-DCE1906562AA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FE630-AE09-427A-9ED2-3562A8C653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13193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EFE3B-B141-4249-A088-DCE1906562AA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FE630-AE09-427A-9ED2-3562A8C653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01745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AEFE3B-B141-4249-A088-DCE1906562AA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EFE630-AE09-427A-9ED2-3562A8C653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9666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maiaL3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Gelatin dissert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83178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PearleB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Pearleb</a:t>
            </a:r>
            <a:r>
              <a:rPr lang="en-US" dirty="0" smtClean="0"/>
              <a:t> invented </a:t>
            </a:r>
            <a:r>
              <a:rPr lang="en-US" dirty="0" err="1" smtClean="0"/>
              <a:t>Jell-o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3355" y="2172489"/>
            <a:ext cx="5868377" cy="4388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81058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Wen was it </a:t>
            </a:r>
            <a:r>
              <a:rPr lang="en-US" dirty="0" err="1" smtClean="0"/>
              <a:t>invetid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1897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3883791" y="0"/>
            <a:ext cx="6000000" cy="7095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2854" y="2400300"/>
            <a:ext cx="7086600" cy="4457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78683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Fun fats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23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15</Words>
  <Application>Microsoft Office PowerPoint</Application>
  <PresentationFormat>Widescreen</PresentationFormat>
  <Paragraphs>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maiaL3</vt:lpstr>
      <vt:lpstr>PearleB.</vt:lpstr>
      <vt:lpstr>Wen was it invetid</vt:lpstr>
      <vt:lpstr>Fun fats</vt:lpstr>
    </vt:vector>
  </TitlesOfParts>
  <Company>Portland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maiaL3</dc:title>
  <dc:creator>Markham Classroom 114</dc:creator>
  <cp:lastModifiedBy>Markham Classroom 114</cp:lastModifiedBy>
  <cp:revision>3</cp:revision>
  <dcterms:created xsi:type="dcterms:W3CDTF">2018-09-13T21:30:35Z</dcterms:created>
  <dcterms:modified xsi:type="dcterms:W3CDTF">2018-09-20T21:30:34Z</dcterms:modified>
</cp:coreProperties>
</file>