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3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C0C5B-E396-4C02-A9F7-51C2F5C3E4E7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A38D6-DB19-478A-A813-BC0A15C7A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999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C0C5B-E396-4C02-A9F7-51C2F5C3E4E7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A38D6-DB19-478A-A813-BC0A15C7A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312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C0C5B-E396-4C02-A9F7-51C2F5C3E4E7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A38D6-DB19-478A-A813-BC0A15C7A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55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C0C5B-E396-4C02-A9F7-51C2F5C3E4E7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A38D6-DB19-478A-A813-BC0A15C7A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606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C0C5B-E396-4C02-A9F7-51C2F5C3E4E7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A38D6-DB19-478A-A813-BC0A15C7A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7714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C0C5B-E396-4C02-A9F7-51C2F5C3E4E7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A38D6-DB19-478A-A813-BC0A15C7A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679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C0C5B-E396-4C02-A9F7-51C2F5C3E4E7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A38D6-DB19-478A-A813-BC0A15C7A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22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C0C5B-E396-4C02-A9F7-51C2F5C3E4E7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A38D6-DB19-478A-A813-BC0A15C7A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473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C0C5B-E396-4C02-A9F7-51C2F5C3E4E7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A38D6-DB19-478A-A813-BC0A15C7A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968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C0C5B-E396-4C02-A9F7-51C2F5C3E4E7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A38D6-DB19-478A-A813-BC0A15C7A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934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C0C5B-E396-4C02-A9F7-51C2F5C3E4E7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A38D6-DB19-478A-A813-BC0A15C7A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747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EC0C5B-E396-4C02-A9F7-51C2F5C3E4E7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BA38D6-DB19-478A-A813-BC0A15C7A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526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slide" Target="slide1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76400" y="1075944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Harry potter and the chamber of secrets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Mia w4</a:t>
            </a:r>
            <a:endParaRPr lang="en-US" sz="6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00" y="3078028"/>
            <a:ext cx="4140200" cy="3551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1250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3700" y="207507"/>
            <a:ext cx="6670675" cy="6386816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You look into the </a:t>
            </a:r>
            <a:r>
              <a:rPr lang="en-US" dirty="0" err="1" smtClean="0">
                <a:solidFill>
                  <a:srgbClr val="FF0000"/>
                </a:solidFill>
              </a:rPr>
              <a:t>baskalisks</a:t>
            </a:r>
            <a:r>
              <a:rPr lang="en-US" dirty="0" smtClean="0">
                <a:solidFill>
                  <a:srgbClr val="FF0000"/>
                </a:solidFill>
              </a:rPr>
              <a:t> eyes and die!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1804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just got in to the chamber you…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sldjump"/>
              </a:rPr>
              <a:t>1 decide your scared and run back up the shoot</a:t>
            </a:r>
            <a:endParaRPr lang="en-US" dirty="0" smtClean="0"/>
          </a:p>
          <a:p>
            <a:r>
              <a:rPr lang="en-US" dirty="0" smtClean="0">
                <a:hlinkClick r:id="rId3" action="ppaction://hlinksldjump"/>
              </a:rPr>
              <a:t>2  go farther in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7500" y="2286000"/>
            <a:ext cx="73406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581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-283505"/>
            <a:ext cx="10363200" cy="67732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Run back up the </a:t>
            </a:r>
            <a:r>
              <a:rPr lang="en-US" dirty="0" err="1" smtClean="0">
                <a:solidFill>
                  <a:schemeClr val="bg1"/>
                </a:solidFill>
              </a:rPr>
              <a:t>shute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You loose your nerve and run back up the </a:t>
            </a:r>
            <a:r>
              <a:rPr lang="en-US" dirty="0" err="1" smtClean="0">
                <a:solidFill>
                  <a:schemeClr val="bg1"/>
                </a:solidFill>
              </a:rPr>
              <a:t>shute</a:t>
            </a:r>
            <a:r>
              <a:rPr lang="en-US" dirty="0" smtClean="0">
                <a:solidFill>
                  <a:schemeClr val="bg1"/>
                </a:solidFill>
              </a:rPr>
              <a:t> but the ground is slippery and you fall to your death!</a:t>
            </a:r>
          </a:p>
          <a:p>
            <a:endParaRPr lang="en-US" dirty="0"/>
          </a:p>
          <a:p>
            <a:r>
              <a:rPr lang="en-US" sz="6600" b="1" dirty="0" smtClean="0">
                <a:solidFill>
                  <a:srgbClr val="FF0000"/>
                </a:solidFill>
              </a:rPr>
              <a:t>Your dead</a:t>
            </a:r>
            <a:endParaRPr lang="en-US" sz="6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4099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go farther in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go farther in and come to a door you…</a:t>
            </a:r>
          </a:p>
          <a:p>
            <a:r>
              <a:rPr lang="en-US" dirty="0" smtClean="0">
                <a:hlinkClick r:id="rId2" action="ppaction://hlinksldjump"/>
              </a:rPr>
              <a:t>Push on it</a:t>
            </a:r>
            <a:endParaRPr lang="en-US" dirty="0" smtClean="0"/>
          </a:p>
          <a:p>
            <a:r>
              <a:rPr lang="en-US" dirty="0" smtClean="0">
                <a:hlinkClick r:id="rId3" action="ppaction://hlinksldjump"/>
              </a:rPr>
              <a:t>Or say </a:t>
            </a:r>
            <a:r>
              <a:rPr lang="en-US" dirty="0">
                <a:hlinkClick r:id="rId3" action="ppaction://hlinksldjump"/>
              </a:rPr>
              <a:t>o</a:t>
            </a:r>
            <a:r>
              <a:rPr lang="en-US" dirty="0" smtClean="0">
                <a:hlinkClick r:id="rId3" action="ppaction://hlinksldjump"/>
              </a:rPr>
              <a:t>pen in </a:t>
            </a:r>
            <a:r>
              <a:rPr lang="en-US" dirty="0" err="1" smtClean="0">
                <a:hlinkClick r:id="rId3" action="ppaction://hlinksldjump"/>
              </a:rPr>
              <a:t>parsletoung</a:t>
            </a:r>
            <a:r>
              <a:rPr lang="en-US" dirty="0" smtClean="0">
                <a:hlinkClick r:id="rId3" action="ppaction://hlinksldjump"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0133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1333500"/>
            <a:ext cx="7900987" cy="54747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push on the door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You push on the door but your shirt snags and the last thing you see is 2 yellow eyes.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sz="6000" b="1" dirty="0" smtClean="0">
                <a:solidFill>
                  <a:srgbClr val="FF0000"/>
                </a:solidFill>
              </a:rPr>
              <a:t>Your dead</a:t>
            </a:r>
            <a:endParaRPr lang="en-US" sz="6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617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49299"/>
            <a:ext cx="10855328" cy="542766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say open to the door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say OPEN and the door swings open</a:t>
            </a:r>
            <a:r>
              <a:rPr lang="en-US" dirty="0" smtClean="0"/>
              <a:t>.</a:t>
            </a:r>
          </a:p>
          <a:p>
            <a:r>
              <a:rPr lang="en-US" dirty="0" smtClean="0"/>
              <a:t>You …</a:t>
            </a:r>
          </a:p>
          <a:p>
            <a:r>
              <a:rPr lang="en-US" dirty="0" smtClean="0">
                <a:hlinkClick r:id="rId3" action="ppaction://hlinksldjump"/>
              </a:rPr>
              <a:t>Go inside</a:t>
            </a:r>
            <a:endParaRPr lang="en-US" dirty="0" smtClean="0"/>
          </a:p>
          <a:p>
            <a:r>
              <a:rPr lang="en-US" dirty="0" smtClean="0">
                <a:hlinkClick r:id="rId4" action="ppaction://hlinksldjump"/>
              </a:rPr>
              <a:t>Or wait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9725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went inside!!!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And the </a:t>
            </a:r>
            <a:r>
              <a:rPr lang="en-US" dirty="0" err="1" smtClean="0"/>
              <a:t>baskilisk</a:t>
            </a:r>
            <a:r>
              <a:rPr lang="en-US" dirty="0" smtClean="0"/>
              <a:t> comes out </a:t>
            </a:r>
          </a:p>
          <a:p>
            <a:r>
              <a:rPr lang="en-US" dirty="0" smtClean="0"/>
              <a:t>You…</a:t>
            </a:r>
          </a:p>
          <a:p>
            <a:r>
              <a:rPr lang="en-US" dirty="0" smtClean="0">
                <a:hlinkClick r:id="rId2" action="ppaction://hlinksldjump"/>
              </a:rPr>
              <a:t>Close your eyes</a:t>
            </a:r>
            <a:endParaRPr lang="en-US" dirty="0" smtClean="0"/>
          </a:p>
          <a:p>
            <a:r>
              <a:rPr lang="en-US" dirty="0" smtClean="0">
                <a:hlinkClick r:id="rId3" action="ppaction://hlinksldjump"/>
              </a:rPr>
              <a:t>Or keep them open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2034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Wait!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7600" y="0"/>
            <a:ext cx="4457700" cy="713232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randomly drop dead!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959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close your eyes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9700" y="1420368"/>
            <a:ext cx="6488176" cy="4866132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And faux comes and gives you a </a:t>
            </a:r>
            <a:r>
              <a:rPr lang="en-US" dirty="0" err="1" smtClean="0">
                <a:solidFill>
                  <a:srgbClr val="FF0000"/>
                </a:solidFill>
              </a:rPr>
              <a:t>sord</a:t>
            </a:r>
            <a:r>
              <a:rPr lang="en-US" dirty="0" smtClean="0">
                <a:solidFill>
                  <a:srgbClr val="FF0000"/>
                </a:solidFill>
              </a:rPr>
              <a:t>!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You kill the </a:t>
            </a:r>
            <a:r>
              <a:rPr lang="en-US" dirty="0" err="1" smtClean="0">
                <a:solidFill>
                  <a:srgbClr val="FF0000"/>
                </a:solidFill>
              </a:rPr>
              <a:t>baskalisk</a:t>
            </a:r>
            <a:r>
              <a:rPr lang="en-US" dirty="0" smtClean="0">
                <a:solidFill>
                  <a:srgbClr val="FF0000"/>
                </a:solidFill>
              </a:rPr>
              <a:t> and win!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7647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179</Words>
  <Application>Microsoft Office PowerPoint</Application>
  <PresentationFormat>Widescreen</PresentationFormat>
  <Paragraphs>34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 Harry potter and the chamber of secrets</vt:lpstr>
      <vt:lpstr>You just got in to the chamber you…</vt:lpstr>
      <vt:lpstr>Run back up the shute</vt:lpstr>
      <vt:lpstr>You go farther in </vt:lpstr>
      <vt:lpstr>You push on the door</vt:lpstr>
      <vt:lpstr>You say open to the door</vt:lpstr>
      <vt:lpstr>You went inside!!!</vt:lpstr>
      <vt:lpstr>Wait!</vt:lpstr>
      <vt:lpstr>You close your eyes</vt:lpstr>
      <vt:lpstr>You look into the baskalisks eyes and die!</vt:lpstr>
    </vt:vector>
  </TitlesOfParts>
  <Company>Portland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Harry potter and the chamber of secrets</dc:title>
  <dc:creator>Markham Classroom 114</dc:creator>
  <cp:lastModifiedBy>Markham Classroom 114</cp:lastModifiedBy>
  <cp:revision>7</cp:revision>
  <dcterms:created xsi:type="dcterms:W3CDTF">2018-09-13T20:44:02Z</dcterms:created>
  <dcterms:modified xsi:type="dcterms:W3CDTF">2018-09-27T20:57:45Z</dcterms:modified>
</cp:coreProperties>
</file>