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8-09-27T20:30:58.098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14870 9101 0</inkml:trace>
  <inkml:trace contextRef="#ctx0" brushRef="#br0" timeOffset="4492.944">20373 11006 0</inkml:trace>
  <inkml:trace contextRef="#ctx0" brushRef="#br0" timeOffset="5101.3635">16960 7752 0</inkml:trace>
  <inkml:trace contextRef="#ctx0" brushRef="#br0" timeOffset="5584.979">13282 11033 0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8-09-27T20:31:26.943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32306 1719 0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6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5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2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2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3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6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3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2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8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2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A1AA-564D-48E3-AC2D-4913E8C8D26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2EA8-D9DB-4138-99AB-AD7C3063E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6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MIHAL w4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zombie basketball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781520" y="2790720"/>
              <a:ext cx="2553120" cy="1181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72160" y="2781360"/>
                <a:ext cx="2571840" cy="12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39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Ones </a:t>
            </a:r>
            <a:r>
              <a:rPr lang="en-US" dirty="0"/>
              <a:t>u</a:t>
            </a:r>
            <a:r>
              <a:rPr lang="en-US" dirty="0" smtClean="0"/>
              <a:t>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zombies attacking the </a:t>
            </a:r>
            <a:r>
              <a:rPr lang="en-US" dirty="0" smtClean="0"/>
              <a:t>world </a:t>
            </a:r>
            <a:r>
              <a:rPr lang="en-US" dirty="0" smtClean="0"/>
              <a:t>they </a:t>
            </a:r>
            <a:r>
              <a:rPr lang="en-US" dirty="0" smtClean="0"/>
              <a:t>LOVED basketball </a:t>
            </a:r>
            <a:r>
              <a:rPr lang="en-US" dirty="0" smtClean="0"/>
              <a:t>they were </a:t>
            </a:r>
            <a:r>
              <a:rPr lang="en-US" dirty="0" smtClean="0"/>
              <a:t>playing basketball</a:t>
            </a:r>
          </a:p>
          <a:p>
            <a:r>
              <a:rPr lang="en-US" dirty="0" smtClean="0">
                <a:hlinkClick r:id="rId2" action="ppaction://hlinksldjump"/>
              </a:rPr>
              <a:t>Let them play basketball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Attack them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36" y="3644900"/>
            <a:ext cx="4029075" cy="2667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11630160" y="618840"/>
              <a:ext cx="360" cy="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620800" y="609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954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them play basket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You Let </a:t>
            </a:r>
            <a:r>
              <a:rPr lang="en-US" dirty="0" smtClean="0"/>
              <a:t>them play basketball </a:t>
            </a:r>
            <a:r>
              <a:rPr lang="en-US" dirty="0" smtClean="0"/>
              <a:t>and…</a:t>
            </a:r>
          </a:p>
          <a:p>
            <a:r>
              <a:rPr lang="en-US" dirty="0" smtClean="0">
                <a:hlinkClick r:id="rId2" action="ppaction://hlinksldjump"/>
              </a:rPr>
              <a:t>Then 1 v 1 who ever wins </a:t>
            </a:r>
            <a:r>
              <a:rPr lang="en-US" dirty="0">
                <a:hlinkClick r:id="rId2" action="ppaction://hlinksldjump"/>
              </a:rPr>
              <a:t>gets </a:t>
            </a:r>
            <a:r>
              <a:rPr lang="en-US" dirty="0" err="1">
                <a:hlinkClick r:id="rId2" action="ppaction://hlinksldjump"/>
              </a:rPr>
              <a:t>cort</a:t>
            </a:r>
            <a:r>
              <a:rPr lang="en-US" dirty="0">
                <a:hlinkClick r:id="rId2" action="ppaction://hlinksldjump"/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222" y="2636322"/>
            <a:ext cx="3053680" cy="422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6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attack them with my basketball</a:t>
            </a:r>
          </a:p>
          <a:p>
            <a:r>
              <a:rPr lang="en-US" dirty="0" smtClean="0"/>
              <a:t>There dead bro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10" y="2755074"/>
            <a:ext cx="5770089" cy="324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59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v 1 gets the </a:t>
            </a:r>
            <a:r>
              <a:rPr lang="en-US" dirty="0" err="1" smtClean="0"/>
              <a:t>cort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WIN ZOMBIES GIT OF THE CORT BAM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574" y="2366963"/>
            <a:ext cx="3429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4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MIHAL w4</vt:lpstr>
      <vt:lpstr>Ones upon a time…</vt:lpstr>
      <vt:lpstr>Let them play basket ball</vt:lpstr>
      <vt:lpstr>Attack them</vt:lpstr>
      <vt:lpstr>1 v 1 gets the cort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MIHAL w4</dc:title>
  <dc:creator>Markham Classroom 114</dc:creator>
  <cp:lastModifiedBy>Markham Classroom 114</cp:lastModifiedBy>
  <cp:revision>8</cp:revision>
  <dcterms:created xsi:type="dcterms:W3CDTF">2018-09-13T20:51:44Z</dcterms:created>
  <dcterms:modified xsi:type="dcterms:W3CDTF">2018-09-27T20:55:55Z</dcterms:modified>
</cp:coreProperties>
</file>