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DF9B7C1-DE27-4E77-B838-5C452CDE1EBE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0EA10-C7D8-45ED-9DAD-D1841C6FEDE0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2547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B7C1-DE27-4E77-B838-5C452CDE1EBE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0EA10-C7D8-45ED-9DAD-D1841C6FE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701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B7C1-DE27-4E77-B838-5C452CDE1EBE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0EA10-C7D8-45ED-9DAD-D1841C6FEDE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0352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B7C1-DE27-4E77-B838-5C452CDE1EBE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0EA10-C7D8-45ED-9DAD-D1841C6FE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0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B7C1-DE27-4E77-B838-5C452CDE1EBE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0EA10-C7D8-45ED-9DAD-D1841C6FEDE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59520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B7C1-DE27-4E77-B838-5C452CDE1EBE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0EA10-C7D8-45ED-9DAD-D1841C6FE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B7C1-DE27-4E77-B838-5C452CDE1EBE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0EA10-C7D8-45ED-9DAD-D1841C6FE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33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B7C1-DE27-4E77-B838-5C452CDE1EBE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0EA10-C7D8-45ED-9DAD-D1841C6FE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57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B7C1-DE27-4E77-B838-5C452CDE1EBE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0EA10-C7D8-45ED-9DAD-D1841C6FE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739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B7C1-DE27-4E77-B838-5C452CDE1EBE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0EA10-C7D8-45ED-9DAD-D1841C6FE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32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B7C1-DE27-4E77-B838-5C452CDE1EBE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0EA10-C7D8-45ED-9DAD-D1841C6FEDE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816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DF9B7C1-DE27-4E77-B838-5C452CDE1EBE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970EA10-C7D8-45ED-9DAD-D1841C6FEDE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2856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Muslimah</a:t>
            </a:r>
            <a:r>
              <a:rPr lang="en-US" dirty="0" smtClean="0"/>
              <a:t> w4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ZOMBIE </a:t>
            </a:r>
            <a:r>
              <a:rPr lang="en-US" dirty="0" smtClean="0"/>
              <a:t>CAEERLAEDERS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66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US" dirty="0" smtClean="0"/>
              <a:t>ones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2623" y="0"/>
            <a:ext cx="6029377" cy="4022725"/>
          </a:xfrm>
        </p:spPr>
      </p:pic>
      <p:sp>
        <p:nvSpPr>
          <p:cNvPr id="6" name="TextBox 5"/>
          <p:cNvSpPr txBox="1"/>
          <p:nvPr/>
        </p:nvSpPr>
        <p:spPr>
          <a:xfrm>
            <a:off x="838200" y="1981200"/>
            <a:ext cx="435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3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3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22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54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27</TotalTime>
  <Words>6</Words>
  <Application>Microsoft Office PowerPoint</Application>
  <PresentationFormat>Widescreen</PresentationFormat>
  <Paragraphs>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Tw Cen MT</vt:lpstr>
      <vt:lpstr>Tw Cen MT Condensed</vt:lpstr>
      <vt:lpstr>Wingdings 3</vt:lpstr>
      <vt:lpstr>Integral</vt:lpstr>
      <vt:lpstr>Muslimah w4</vt:lpstr>
      <vt:lpstr>ones</vt:lpstr>
      <vt:lpstr>PowerPoint Presentation</vt:lpstr>
      <vt:lpstr>PowerPoint Presentation</vt:lpstr>
      <vt:lpstr>PowerPoint Presentation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Muslimah w4</dc:title>
  <dc:creator>Markham Classroom 114</dc:creator>
  <cp:lastModifiedBy>Markham Classroom 114</cp:lastModifiedBy>
  <cp:revision>5</cp:revision>
  <dcterms:created xsi:type="dcterms:W3CDTF">2018-09-20T20:51:42Z</dcterms:created>
  <dcterms:modified xsi:type="dcterms:W3CDTF">2018-09-27T20:56:21Z</dcterms:modified>
</cp:coreProperties>
</file>