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9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2246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38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91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20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3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2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6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9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0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1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8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1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2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714D1-6C4C-4324-B307-1E73C3D5B929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8A1-15E2-402A-89B0-5F0C62EA0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36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Mykelle</a:t>
            </a:r>
            <a:r>
              <a:rPr lang="en-US" dirty="0" smtClean="0"/>
              <a:t> W4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Attack of the giant, fast, robotic slugs.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68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53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Galaxy far away…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/>
          <a:p>
            <a:r>
              <a:rPr lang="en-US" dirty="0" smtClean="0"/>
              <a:t>You come </a:t>
            </a:r>
            <a:r>
              <a:rPr lang="en-US" dirty="0" err="1" smtClean="0"/>
              <a:t>apon</a:t>
            </a:r>
            <a:r>
              <a:rPr lang="en-US" dirty="0" smtClean="0"/>
              <a:t> 5 robotic slugs </a:t>
            </a:r>
          </a:p>
          <a:p>
            <a:r>
              <a:rPr lang="en-US" dirty="0" smtClean="0"/>
              <a:t>Do you…</a:t>
            </a:r>
          </a:p>
          <a:p>
            <a:r>
              <a:rPr lang="en-US" dirty="0" smtClean="0">
                <a:hlinkClick r:id="rId2" action="ppaction://hlinksldjump"/>
              </a:rPr>
              <a:t>Tickle them</a:t>
            </a:r>
            <a:r>
              <a:rPr lang="en-US" dirty="0" smtClean="0"/>
              <a:t>  </a:t>
            </a:r>
          </a:p>
          <a:p>
            <a:r>
              <a:rPr lang="en-US" dirty="0" smtClean="0">
                <a:hlinkClick r:id="rId3" action="ppaction://hlinksldjump"/>
              </a:rPr>
              <a:t>Run away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99" y="1721554"/>
            <a:ext cx="4513729" cy="29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587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tickle them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survived</a:t>
            </a:r>
          </a:p>
          <a:p>
            <a:r>
              <a:rPr lang="en-US" dirty="0" smtClean="0">
                <a:hlinkClick r:id="rId2" action="ppaction://hlinksldjump"/>
              </a:rPr>
              <a:t>Go get an elephant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Or run away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Or give up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298" y="1985149"/>
            <a:ext cx="2933701" cy="2444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636392"/>
            <a:ext cx="5038981" cy="503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98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0" y="434173"/>
            <a:ext cx="8928100" cy="1293028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700" y="1828800"/>
            <a:ext cx="8991600" cy="371678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go to the pet store</a:t>
            </a:r>
          </a:p>
          <a:p>
            <a:pPr marL="0" indent="0">
              <a:buNone/>
            </a:pPr>
            <a:r>
              <a:rPr lang="en-US" dirty="0" smtClean="0"/>
              <a:t>They have a elephant for sale</a:t>
            </a:r>
          </a:p>
          <a:p>
            <a:pPr marL="0" indent="0">
              <a:buNone/>
            </a:pPr>
            <a:r>
              <a:rPr lang="en-US" dirty="0" smtClean="0">
                <a:hlinkClick r:id="rId2" action="ppaction://hlinksldjump"/>
              </a:rPr>
              <a:t>Do you be generous and give them 1 buck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 action="ppaction://hlinksldjump"/>
              </a:rPr>
              <a:t>Or have greed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954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generous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/>
          <a:lstStyle/>
          <a:p>
            <a:r>
              <a:rPr lang="en-US" dirty="0" smtClean="0"/>
              <a:t>They say thank you and give you some salt and 4 more elephants</a:t>
            </a:r>
          </a:p>
          <a:p>
            <a:r>
              <a:rPr lang="en-US" dirty="0" smtClean="0"/>
              <a:t>You go 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67000"/>
            <a:ext cx="6057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774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crushed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roll over you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0" y="1876172"/>
            <a:ext cx="46609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9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starve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 to your house and hide in your bed you die of starvation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032" y="3098800"/>
            <a:ext cx="6235168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30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slugs eat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43" y="22574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72144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go back to the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the salt</a:t>
            </a:r>
          </a:p>
          <a:p>
            <a:r>
              <a:rPr lang="en-US" dirty="0" smtClean="0"/>
              <a:t>You through it </a:t>
            </a:r>
          </a:p>
          <a:p>
            <a:r>
              <a:rPr lang="en-US" smtClean="0"/>
              <a:t>The slugs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083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47</TotalTime>
  <Words>132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Vapor Trail</vt:lpstr>
      <vt:lpstr>Mykelle W4</vt:lpstr>
      <vt:lpstr>IN A Galaxy far away… </vt:lpstr>
      <vt:lpstr>You tickle them </vt:lpstr>
      <vt:lpstr> </vt:lpstr>
      <vt:lpstr>Be generous</vt:lpstr>
      <vt:lpstr>You are crushed</vt:lpstr>
      <vt:lpstr>You starve</vt:lpstr>
      <vt:lpstr>The slugs eat you</vt:lpstr>
      <vt:lpstr>You go back to the hill</vt:lpstr>
      <vt:lpstr>PowerPoint Presentation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Mykelle W4</dc:title>
  <dc:creator>Markham Classroom 114</dc:creator>
  <cp:lastModifiedBy>Markham Classroom 114</cp:lastModifiedBy>
  <cp:revision>7</cp:revision>
  <dcterms:created xsi:type="dcterms:W3CDTF">2018-09-13T20:56:05Z</dcterms:created>
  <dcterms:modified xsi:type="dcterms:W3CDTF">2018-09-27T20:58:40Z</dcterms:modified>
</cp:coreProperties>
</file>