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A37E-456B-416E-8E65-AB0B91C81BA5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5674-7404-410E-A787-D81DDE23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1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A37E-456B-416E-8E65-AB0B91C81BA5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5674-7404-410E-A787-D81DDE23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5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A37E-456B-416E-8E65-AB0B91C81BA5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5674-7404-410E-A787-D81DDE23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0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A37E-456B-416E-8E65-AB0B91C81BA5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5674-7404-410E-A787-D81DDE23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7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A37E-456B-416E-8E65-AB0B91C81BA5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5674-7404-410E-A787-D81DDE23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A37E-456B-416E-8E65-AB0B91C81BA5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5674-7404-410E-A787-D81DDE23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A37E-456B-416E-8E65-AB0B91C81BA5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5674-7404-410E-A787-D81DDE23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3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A37E-456B-416E-8E65-AB0B91C81BA5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5674-7404-410E-A787-D81DDE23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8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A37E-456B-416E-8E65-AB0B91C81BA5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5674-7404-410E-A787-D81DDE23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7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A37E-456B-416E-8E65-AB0B91C81BA5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5674-7404-410E-A787-D81DDE23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5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A37E-456B-416E-8E65-AB0B91C81BA5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5674-7404-410E-A787-D81DDE23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9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5A37E-456B-416E-8E65-AB0B91C81BA5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65674-7404-410E-A787-D81DDE23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7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Naliw4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gaint</a:t>
            </a:r>
            <a:r>
              <a:rPr lang="en-US" dirty="0" smtClean="0"/>
              <a:t> bunny </a:t>
            </a:r>
            <a:r>
              <a:rPr lang="en-US" dirty="0" err="1" smtClean="0"/>
              <a:t>attaked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2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bad happened!</a:t>
            </a:r>
          </a:p>
          <a:p>
            <a:r>
              <a:rPr lang="en-US" dirty="0" smtClean="0"/>
              <a:t>Do you…</a:t>
            </a:r>
          </a:p>
          <a:p>
            <a:r>
              <a:rPr lang="en-US" dirty="0" smtClean="0">
                <a:hlinkClick r:id="rId2" action="ppaction://hlinksldjump"/>
              </a:rPr>
              <a:t>1run away                                                      </a:t>
            </a:r>
            <a:endParaRPr lang="en-US" dirty="0" smtClean="0"/>
          </a:p>
          <a:p>
            <a:r>
              <a:rPr lang="en-US" i="1" dirty="0" smtClean="0">
                <a:hlinkClick r:id="rId3" action="ppaction://hlinksldjump"/>
              </a:rPr>
              <a:t>2attak with a </a:t>
            </a:r>
            <a:r>
              <a:rPr lang="en-US" i="1" dirty="0" smtClean="0">
                <a:hlinkClick r:id="rId3" action="ppaction://hlinksldjump"/>
              </a:rPr>
              <a:t>stick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072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682999" y="880176"/>
            <a:ext cx="7810493" cy="58893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767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Another bunny comes in front of you and behind you what do you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4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28" y="1600200"/>
            <a:ext cx="7211772" cy="51439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0850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6413"/>
            <a:ext cx="10515600" cy="4351338"/>
          </a:xfrm>
        </p:spPr>
        <p:txBody>
          <a:bodyPr/>
          <a:lstStyle/>
          <a:p>
            <a:r>
              <a:rPr lang="en-US" dirty="0" smtClean="0"/>
              <a:t>You died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1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39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Naliw4</vt:lpstr>
      <vt:lpstr>Once upon a time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Nali</dc:title>
  <dc:creator>Markham Classroom 114</dc:creator>
  <cp:lastModifiedBy>Markham Classroom 114</cp:lastModifiedBy>
  <cp:revision>8</cp:revision>
  <dcterms:created xsi:type="dcterms:W3CDTF">2018-09-13T20:56:05Z</dcterms:created>
  <dcterms:modified xsi:type="dcterms:W3CDTF">2018-09-27T20:57:48Z</dcterms:modified>
</cp:coreProperties>
</file>