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262" r:id="rId4"/>
    <p:sldId id="264" r:id="rId5"/>
    <p:sldId id="263" r:id="rId6"/>
    <p:sldId id="261" r:id="rId7"/>
    <p:sldId id="259" r:id="rId8"/>
    <p:sldId id="25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6187" autoAdjust="0"/>
  </p:normalViewPr>
  <p:slideViewPr>
    <p:cSldViewPr snapToGrid="0">
      <p:cViewPr varScale="1">
        <p:scale>
          <a:sx n="76" d="100"/>
          <a:sy n="76" d="100"/>
        </p:scale>
        <p:origin x="126" y="7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A244F3-E7F6-4540-A482-0CBD2CD0BA70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A59FF-3ADF-41C1-A589-25ADAEAD07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382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A59FF-3ADF-41C1-A589-25ADAEAD070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721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60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073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246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25781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439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0370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13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0198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4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582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02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90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24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060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05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567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5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9670F5-761F-4777-8756-CCA3EF3F974A}" type="datetimeFigureOut">
              <a:rPr lang="en-US" smtClean="0"/>
              <a:t>9/27/2018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F942E-0BA8-4B66-80E5-3D32FA3E13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705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7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Oliver w4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9900" y="1858963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Training session 1534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6345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Training session 1534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You walk into the training gym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You put on a training magnet harness.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Do you work on your…</a:t>
            </a:r>
          </a:p>
          <a:p>
            <a:r>
              <a:rPr lang="en-US" dirty="0" smtClean="0">
                <a:latin typeface="Calibri" panose="020F0502020204030204" pitchFamily="34" charset="0"/>
                <a:hlinkClick r:id="rId2" action="ppaction://hlinksldjump"/>
              </a:rPr>
              <a:t>Combos (jump wall run slide roll shoot) 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hlinkClick r:id="rId3" action="ppaction://hlinksldjump"/>
              </a:rPr>
              <a:t>Wall run</a:t>
            </a:r>
            <a:r>
              <a:rPr lang="en-US" dirty="0" smtClean="0">
                <a:latin typeface="Calibri" panose="020F0502020204030204" pitchFamily="34" charset="0"/>
              </a:rPr>
              <a:t>                                                                          you</a:t>
            </a:r>
          </a:p>
          <a:p>
            <a:r>
              <a:rPr lang="en-US" dirty="0" smtClean="0">
                <a:latin typeface="Calibri" panose="020F0502020204030204" pitchFamily="34" charset="0"/>
                <a:hlinkClick r:id="rId4" action="ppaction://hlinksldjump"/>
              </a:rPr>
              <a:t>Slide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hlinkClick r:id="rId5" action="ppaction://hlinksldjump"/>
              </a:rPr>
              <a:t>Or combat roll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866" y="787400"/>
            <a:ext cx="3623734" cy="2717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464" y="4356100"/>
            <a:ext cx="1159897" cy="211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51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Combat roll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You try to combat roll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You roll then crouch and shoot the target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You succeed on your daily training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Then you hear the ship alarm and “we are under attack by the enemy! Get to your battle stations!”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Do you</a:t>
            </a:r>
          </a:p>
          <a:p>
            <a:r>
              <a:rPr lang="en-US" dirty="0" smtClean="0">
                <a:latin typeface="Calibri" panose="020F0502020204030204" pitchFamily="34" charset="0"/>
                <a:hlinkClick r:id="rId2" action="ppaction://hlinksldjump"/>
              </a:rPr>
              <a:t>Run for the escape pods</a:t>
            </a:r>
            <a:endParaRPr lang="en-US" dirty="0" smtClean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  <a:hlinkClick r:id="rId3" action="ppaction://hlinksldjump"/>
              </a:rPr>
              <a:t>Go to a </a:t>
            </a:r>
            <a:r>
              <a:rPr lang="en-US" dirty="0" smtClean="0">
                <a:latin typeface="Calibri" panose="020F0502020204030204" pitchFamily="34" charset="0"/>
                <a:hlinkClick r:id="rId3" action="ppaction://hlinksldjump"/>
              </a:rPr>
              <a:t>turbolaser</a:t>
            </a:r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23" y="4019549"/>
            <a:ext cx="2054352" cy="13914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253" y="4019549"/>
            <a:ext cx="3397199" cy="2228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46911" flipV="1">
            <a:off x="8176077" y="4870517"/>
            <a:ext cx="723498" cy="24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0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Run for </a:t>
            </a:r>
            <a:r>
              <a:rPr lang="en-US" dirty="0" smtClean="0">
                <a:latin typeface="Calibri" panose="020F0502020204030204" pitchFamily="34" charset="0"/>
              </a:rPr>
              <a:t>escape </a:t>
            </a:r>
            <a:r>
              <a:rPr lang="en-US" dirty="0" smtClean="0">
                <a:latin typeface="Calibri" panose="020F0502020204030204" pitchFamily="34" charset="0"/>
              </a:rPr>
              <a:t>pods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You sprint for the escape pods 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You hear a massive explosion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Your reactor has been blown up.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Your ship explodes and you die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9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Turbolaser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You get to a turbo laser and begin firing 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You hit a crictcal area of their reactor and you blow </a:t>
            </a:r>
            <a:r>
              <a:rPr lang="en-US" dirty="0" smtClean="0">
                <a:latin typeface="Calibri" panose="020F0502020204030204" pitchFamily="34" charset="0"/>
              </a:rPr>
              <a:t>up the rebels </a:t>
            </a:r>
            <a:r>
              <a:rPr lang="en-US" dirty="0" smtClean="0">
                <a:latin typeface="Calibri" panose="020F0502020204030204" pitchFamily="34" charset="0"/>
              </a:rPr>
              <a:t>reactor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You win</a:t>
            </a:r>
          </a:p>
          <a:p>
            <a:endParaRPr lang="en-US" dirty="0" smtClean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024" y="3606800"/>
            <a:ext cx="3800946" cy="2376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2679" flipV="1">
            <a:off x="6810628" y="3912406"/>
            <a:ext cx="807848" cy="4765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937628" y="4901787"/>
            <a:ext cx="703388" cy="414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97" y="4419795"/>
            <a:ext cx="1895475" cy="963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3399" y="4759496"/>
            <a:ext cx="341497" cy="284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931" y="4191743"/>
            <a:ext cx="755946" cy="79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0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slide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You atemt to slide  and one of your back jets fails and activates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You go flying forward.  You black out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It turns out your head bounced of the mat hit your head on the metal floor then your head bounced again and the whiplash broke your neck.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Not knowing you were fully dead . Medical attencion was given to you.</a:t>
            </a:r>
          </a:p>
          <a:p>
            <a:r>
              <a:rPr lang="en-US" dirty="0" smtClean="0">
                <a:latin typeface="Calibri" panose="020F0502020204030204" pitchFamily="34" charset="0"/>
              </a:rPr>
              <a:t>The medical attecion was done by 2 incompetent, </a:t>
            </a:r>
            <a:r>
              <a:rPr lang="en-US" dirty="0" smtClean="0">
                <a:latin typeface="Calibri" panose="020F0502020204030204" pitchFamily="34" charset="0"/>
              </a:rPr>
              <a:t>idot</a:t>
            </a:r>
            <a:r>
              <a:rPr lang="en-US" dirty="0" smtClean="0">
                <a:latin typeface="Calibri" panose="020F0502020204030204" pitchFamily="34" charset="0"/>
              </a:rPr>
              <a:t> medics you could feel you died again somehow, curse you steve and allan!</a:t>
            </a:r>
          </a:p>
        </p:txBody>
      </p:sp>
    </p:spTree>
    <p:extLst>
      <p:ext uri="{BB962C8B-B14F-4D97-AF65-F5344CB8AC3E}">
        <p14:creationId xmlns:p14="http://schemas.microsoft.com/office/powerpoint/2010/main" val="413065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Wall run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attempt the wall run yet you fall and you see a blue glow around your armor.</a:t>
            </a:r>
          </a:p>
          <a:p>
            <a:r>
              <a:rPr lang="en-US" dirty="0" smtClean="0"/>
              <a:t>The mag lev operatives put you down slowly</a:t>
            </a:r>
          </a:p>
          <a:p>
            <a:r>
              <a:rPr lang="en-US" dirty="0" smtClean="0"/>
              <a:t>Go to </a:t>
            </a:r>
            <a:r>
              <a:rPr lang="en-US" dirty="0" smtClean="0"/>
              <a:t>combat </a:t>
            </a:r>
            <a:r>
              <a:rPr lang="en-US" dirty="0" smtClean="0">
                <a:hlinkClick r:id="rId2" action="ppaction://hlinksldjump"/>
              </a:rPr>
              <a:t>roll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72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attempt the combo while wall running you fall, you get caught by a titan.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You goto </a:t>
            </a:r>
            <a:r>
              <a:rPr lang="en-US" dirty="0" smtClean="0">
                <a:hlinkClick r:id="rId2" action="ppaction://hlinksldjump"/>
              </a:rPr>
              <a:t>combat roll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910" y="2489199"/>
            <a:ext cx="3986690" cy="208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9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</TotalTime>
  <Words>297</Words>
  <Application>Microsoft Office PowerPoint</Application>
  <PresentationFormat>Widescreen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Oliver w4</vt:lpstr>
      <vt:lpstr>Training session 1534</vt:lpstr>
      <vt:lpstr>Combat roll</vt:lpstr>
      <vt:lpstr>Run for escape pods</vt:lpstr>
      <vt:lpstr>Turbolaser </vt:lpstr>
      <vt:lpstr>slide</vt:lpstr>
      <vt:lpstr>Wall run</vt:lpstr>
      <vt:lpstr>combo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Oliver w4</dc:title>
  <dc:creator>Markham Classroom 114</dc:creator>
  <cp:lastModifiedBy>Markham Classroom 114</cp:lastModifiedBy>
  <cp:revision>8</cp:revision>
  <dcterms:created xsi:type="dcterms:W3CDTF">2018-09-13T20:52:05Z</dcterms:created>
  <dcterms:modified xsi:type="dcterms:W3CDTF">2018-09-27T20:56:31Z</dcterms:modified>
</cp:coreProperties>
</file>