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2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0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9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6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5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0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9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00" y="3602037"/>
            <a:ext cx="9144000" cy="1655762"/>
          </a:xfrm>
        </p:spPr>
        <p:txBody>
          <a:bodyPr/>
          <a:lstStyle/>
          <a:p>
            <a:r>
              <a:rPr lang="en-US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dirty="0" err="1" smtClean="0"/>
              <a:t>opon</a:t>
            </a:r>
            <a:r>
              <a:rPr lang="en-US" dirty="0" smtClean="0"/>
              <a:t> a time people had super hero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31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Once opon a time people had super hero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Onyx a4</dc:title>
  <dc:creator>Markham Classroom 114</dc:creator>
  <cp:lastModifiedBy>Markham Classroom 114</cp:lastModifiedBy>
  <cp:revision>3</cp:revision>
  <dcterms:created xsi:type="dcterms:W3CDTF">2018-09-12T21:33:54Z</dcterms:created>
  <dcterms:modified xsi:type="dcterms:W3CDTF">2018-09-19T21:32:12Z</dcterms:modified>
</cp:coreProperties>
</file>