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0EF9D2-60B9-4465-AABF-EDDC3AB54CA9}"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8BD3E-CF8A-4AE3-A484-48E4272F71CE}" type="slidenum">
              <a:rPr lang="en-US" smtClean="0"/>
              <a:t>‹#›</a:t>
            </a:fld>
            <a:endParaRPr lang="en-US"/>
          </a:p>
        </p:txBody>
      </p:sp>
    </p:spTree>
    <p:extLst>
      <p:ext uri="{BB962C8B-B14F-4D97-AF65-F5344CB8AC3E}">
        <p14:creationId xmlns:p14="http://schemas.microsoft.com/office/powerpoint/2010/main" val="1095883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0EF9D2-60B9-4465-AABF-EDDC3AB54CA9}"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8BD3E-CF8A-4AE3-A484-48E4272F71CE}" type="slidenum">
              <a:rPr lang="en-US" smtClean="0"/>
              <a:t>‹#›</a:t>
            </a:fld>
            <a:endParaRPr lang="en-US"/>
          </a:p>
        </p:txBody>
      </p:sp>
    </p:spTree>
    <p:extLst>
      <p:ext uri="{BB962C8B-B14F-4D97-AF65-F5344CB8AC3E}">
        <p14:creationId xmlns:p14="http://schemas.microsoft.com/office/powerpoint/2010/main" val="181830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0EF9D2-60B9-4465-AABF-EDDC3AB54CA9}"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8BD3E-CF8A-4AE3-A484-48E4272F71CE}" type="slidenum">
              <a:rPr lang="en-US" smtClean="0"/>
              <a:t>‹#›</a:t>
            </a:fld>
            <a:endParaRPr lang="en-US"/>
          </a:p>
        </p:txBody>
      </p:sp>
    </p:spTree>
    <p:extLst>
      <p:ext uri="{BB962C8B-B14F-4D97-AF65-F5344CB8AC3E}">
        <p14:creationId xmlns:p14="http://schemas.microsoft.com/office/powerpoint/2010/main" val="564085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0EF9D2-60B9-4465-AABF-EDDC3AB54CA9}"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8BD3E-CF8A-4AE3-A484-48E4272F71CE}" type="slidenum">
              <a:rPr lang="en-US" smtClean="0"/>
              <a:t>‹#›</a:t>
            </a:fld>
            <a:endParaRPr lang="en-US"/>
          </a:p>
        </p:txBody>
      </p:sp>
    </p:spTree>
    <p:extLst>
      <p:ext uri="{BB962C8B-B14F-4D97-AF65-F5344CB8AC3E}">
        <p14:creationId xmlns:p14="http://schemas.microsoft.com/office/powerpoint/2010/main" val="2935896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0EF9D2-60B9-4465-AABF-EDDC3AB54CA9}"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8BD3E-CF8A-4AE3-A484-48E4272F71CE}" type="slidenum">
              <a:rPr lang="en-US" smtClean="0"/>
              <a:t>‹#›</a:t>
            </a:fld>
            <a:endParaRPr lang="en-US"/>
          </a:p>
        </p:txBody>
      </p:sp>
    </p:spTree>
    <p:extLst>
      <p:ext uri="{BB962C8B-B14F-4D97-AF65-F5344CB8AC3E}">
        <p14:creationId xmlns:p14="http://schemas.microsoft.com/office/powerpoint/2010/main" val="1565229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0EF9D2-60B9-4465-AABF-EDDC3AB54CA9}"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E8BD3E-CF8A-4AE3-A484-48E4272F71CE}" type="slidenum">
              <a:rPr lang="en-US" smtClean="0"/>
              <a:t>‹#›</a:t>
            </a:fld>
            <a:endParaRPr lang="en-US"/>
          </a:p>
        </p:txBody>
      </p:sp>
    </p:spTree>
    <p:extLst>
      <p:ext uri="{BB962C8B-B14F-4D97-AF65-F5344CB8AC3E}">
        <p14:creationId xmlns:p14="http://schemas.microsoft.com/office/powerpoint/2010/main" val="1062296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0EF9D2-60B9-4465-AABF-EDDC3AB54CA9}" type="datetimeFigureOut">
              <a:rPr lang="en-US" smtClean="0"/>
              <a:t>9/26/2018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E8BD3E-CF8A-4AE3-A484-48E4272F71CE}" type="slidenum">
              <a:rPr lang="en-US" smtClean="0"/>
              <a:t>‹#›</a:t>
            </a:fld>
            <a:endParaRPr lang="en-US"/>
          </a:p>
        </p:txBody>
      </p:sp>
    </p:spTree>
    <p:extLst>
      <p:ext uri="{BB962C8B-B14F-4D97-AF65-F5344CB8AC3E}">
        <p14:creationId xmlns:p14="http://schemas.microsoft.com/office/powerpoint/2010/main" val="61962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0EF9D2-60B9-4465-AABF-EDDC3AB54CA9}" type="datetimeFigureOut">
              <a:rPr lang="en-US" smtClean="0"/>
              <a:t>9/26/2018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E8BD3E-CF8A-4AE3-A484-48E4272F71CE}" type="slidenum">
              <a:rPr lang="en-US" smtClean="0"/>
              <a:t>‹#›</a:t>
            </a:fld>
            <a:endParaRPr lang="en-US"/>
          </a:p>
        </p:txBody>
      </p:sp>
    </p:spTree>
    <p:extLst>
      <p:ext uri="{BB962C8B-B14F-4D97-AF65-F5344CB8AC3E}">
        <p14:creationId xmlns:p14="http://schemas.microsoft.com/office/powerpoint/2010/main" val="3766865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EF9D2-60B9-4465-AABF-EDDC3AB54CA9}" type="datetimeFigureOut">
              <a:rPr lang="en-US" smtClean="0"/>
              <a:t>9/26/2018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E8BD3E-CF8A-4AE3-A484-48E4272F71CE}" type="slidenum">
              <a:rPr lang="en-US" smtClean="0"/>
              <a:t>‹#›</a:t>
            </a:fld>
            <a:endParaRPr lang="en-US"/>
          </a:p>
        </p:txBody>
      </p:sp>
    </p:spTree>
    <p:extLst>
      <p:ext uri="{BB962C8B-B14F-4D97-AF65-F5344CB8AC3E}">
        <p14:creationId xmlns:p14="http://schemas.microsoft.com/office/powerpoint/2010/main" val="338776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EF9D2-60B9-4465-AABF-EDDC3AB54CA9}"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E8BD3E-CF8A-4AE3-A484-48E4272F71CE}" type="slidenum">
              <a:rPr lang="en-US" smtClean="0"/>
              <a:t>‹#›</a:t>
            </a:fld>
            <a:endParaRPr lang="en-US"/>
          </a:p>
        </p:txBody>
      </p:sp>
    </p:spTree>
    <p:extLst>
      <p:ext uri="{BB962C8B-B14F-4D97-AF65-F5344CB8AC3E}">
        <p14:creationId xmlns:p14="http://schemas.microsoft.com/office/powerpoint/2010/main" val="3337936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EF9D2-60B9-4465-AABF-EDDC3AB54CA9}"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E8BD3E-CF8A-4AE3-A484-48E4272F71CE}" type="slidenum">
              <a:rPr lang="en-US" smtClean="0"/>
              <a:t>‹#›</a:t>
            </a:fld>
            <a:endParaRPr lang="en-US"/>
          </a:p>
        </p:txBody>
      </p:sp>
    </p:spTree>
    <p:extLst>
      <p:ext uri="{BB962C8B-B14F-4D97-AF65-F5344CB8AC3E}">
        <p14:creationId xmlns:p14="http://schemas.microsoft.com/office/powerpoint/2010/main" val="2424636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EF9D2-60B9-4465-AABF-EDDC3AB54CA9}" type="datetimeFigureOut">
              <a:rPr lang="en-US" smtClean="0"/>
              <a:t>9/26/2018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8BD3E-CF8A-4AE3-A484-48E4272F71CE}" type="slidenum">
              <a:rPr lang="en-US" smtClean="0"/>
              <a:t>‹#›</a:t>
            </a:fld>
            <a:endParaRPr lang="en-US"/>
          </a:p>
        </p:txBody>
      </p:sp>
    </p:spTree>
    <p:extLst>
      <p:ext uri="{BB962C8B-B14F-4D97-AF65-F5344CB8AC3E}">
        <p14:creationId xmlns:p14="http://schemas.microsoft.com/office/powerpoint/2010/main" val="3229588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Owen r4</a:t>
            </a:r>
            <a:endParaRPr lang="en-US" dirty="0"/>
          </a:p>
        </p:txBody>
      </p:sp>
      <p:sp>
        <p:nvSpPr>
          <p:cNvPr id="3" name="Subtitle 2"/>
          <p:cNvSpPr>
            <a:spLocks noGrp="1"/>
          </p:cNvSpPr>
          <p:nvPr>
            <p:ph type="subTitle" idx="1"/>
          </p:nvPr>
        </p:nvSpPr>
        <p:spPr/>
        <p:txBody>
          <a:bodyPr/>
          <a:lstStyle/>
          <a:p>
            <a:r>
              <a:rPr lang="en-US" dirty="0" smtClean="0"/>
              <a:t>Dolly death…</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7937" y="0"/>
            <a:ext cx="6850063" cy="68500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6666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alone…</a:t>
            </a:r>
            <a:endParaRPr lang="en-US" dirty="0"/>
          </a:p>
        </p:txBody>
      </p:sp>
      <p:sp>
        <p:nvSpPr>
          <p:cNvPr id="3" name="Content Placeholder 2"/>
          <p:cNvSpPr>
            <a:spLocks noGrp="1"/>
          </p:cNvSpPr>
          <p:nvPr>
            <p:ph idx="1"/>
          </p:nvPr>
        </p:nvSpPr>
        <p:spPr/>
        <p:txBody>
          <a:bodyPr/>
          <a:lstStyle/>
          <a:p>
            <a:r>
              <a:rPr lang="en-US" dirty="0" smtClean="0"/>
              <a:t>You go alone. </a:t>
            </a:r>
            <a:r>
              <a:rPr lang="en-US" dirty="0" err="1" smtClean="0"/>
              <a:t>Whatevs</a:t>
            </a:r>
            <a:r>
              <a:rPr lang="en-US" dirty="0" smtClean="0"/>
              <a:t>. Say ken number 38. you say goodbye. Then ken 55 comes out and kills you!!!!!!!!!!!!!!!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8600" y="2667000"/>
            <a:ext cx="3810000" cy="3810000"/>
          </a:xfrm>
          <a:prstGeom prst="rect">
            <a:avLst/>
          </a:prstGeom>
        </p:spPr>
      </p:pic>
    </p:spTree>
    <p:extLst>
      <p:ext uri="{BB962C8B-B14F-4D97-AF65-F5344CB8AC3E}">
        <p14:creationId xmlns:p14="http://schemas.microsoft.com/office/powerpoint/2010/main" val="1897931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beginning…</a:t>
            </a:r>
            <a:endParaRPr lang="en-US" dirty="0"/>
          </a:p>
        </p:txBody>
      </p:sp>
      <p:sp>
        <p:nvSpPr>
          <p:cNvPr id="3" name="Content Placeholder 2"/>
          <p:cNvSpPr>
            <a:spLocks noGrp="1"/>
          </p:cNvSpPr>
          <p:nvPr>
            <p:ph idx="1"/>
          </p:nvPr>
        </p:nvSpPr>
        <p:spPr/>
        <p:txBody>
          <a:bodyPr/>
          <a:lstStyle/>
          <a:p>
            <a:r>
              <a:rPr lang="en-US" dirty="0" smtClean="0"/>
              <a:t>You are having fun with an ugly 80s doll your grandma got you for your birthday by hanging it on a sting from a tree in your backyard ( btw u r a billionaire ) then it says your name! you saw its mouth open! You are terrified!!</a:t>
            </a:r>
          </a:p>
          <a:p>
            <a:r>
              <a:rPr lang="en-US" dirty="0" smtClean="0"/>
              <a:t>Do you…</a:t>
            </a:r>
          </a:p>
          <a:p>
            <a:r>
              <a:rPr lang="en-US" dirty="0" smtClean="0"/>
              <a:t>Keep </a:t>
            </a:r>
            <a:r>
              <a:rPr lang="en-US" dirty="0" smtClean="0">
                <a:hlinkClick r:id="rId2" action="ppaction://hlinksldjump"/>
              </a:rPr>
              <a:t>torturing</a:t>
            </a:r>
            <a:r>
              <a:rPr lang="en-US" dirty="0" smtClean="0"/>
              <a:t> it?</a:t>
            </a:r>
          </a:p>
          <a:p>
            <a:r>
              <a:rPr lang="en-US" dirty="0" smtClean="0"/>
              <a:t>Or </a:t>
            </a:r>
            <a:r>
              <a:rPr lang="en-US" dirty="0">
                <a:hlinkClick r:id="rId3" action="ppaction://hlinksldjump"/>
              </a:rPr>
              <a:t>let go and ask it what it </a:t>
            </a:r>
            <a:r>
              <a:rPr lang="en-US" dirty="0" smtClean="0">
                <a:hlinkClick r:id="rId3" action="ppaction://hlinksldjump"/>
              </a:rPr>
              <a:t>wants?</a:t>
            </a:r>
            <a:endParaRPr lang="en-US" dirty="0"/>
          </a:p>
        </p:txBody>
      </p:sp>
    </p:spTree>
    <p:extLst>
      <p:ext uri="{BB962C8B-B14F-4D97-AF65-F5344CB8AC3E}">
        <p14:creationId xmlns:p14="http://schemas.microsoft.com/office/powerpoint/2010/main" val="1746917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want?!?</a:t>
            </a:r>
            <a:endParaRPr lang="en-US" dirty="0"/>
          </a:p>
        </p:txBody>
      </p:sp>
      <p:sp>
        <p:nvSpPr>
          <p:cNvPr id="3" name="Content Placeholder 2"/>
          <p:cNvSpPr>
            <a:spLocks noGrp="1"/>
          </p:cNvSpPr>
          <p:nvPr>
            <p:ph idx="1"/>
          </p:nvPr>
        </p:nvSpPr>
        <p:spPr/>
        <p:txBody>
          <a:bodyPr/>
          <a:lstStyle/>
          <a:p>
            <a:r>
              <a:rPr lang="en-US" dirty="0" smtClean="0"/>
              <a:t>You ask the doll what it wants! But then the dolly swallows you whole! Its stomach is way bigger </a:t>
            </a:r>
            <a:r>
              <a:rPr lang="en-US" dirty="0" smtClean="0"/>
              <a:t>on the inside! But then you find your sisters doll: </a:t>
            </a:r>
            <a:r>
              <a:rPr lang="en-US" dirty="0"/>
              <a:t>L</a:t>
            </a:r>
            <a:r>
              <a:rPr lang="en-US" dirty="0" smtClean="0"/>
              <a:t>ola!!!! Lola greets you! She hands you a bag of ramen and a stove! Do you</a:t>
            </a:r>
          </a:p>
          <a:p>
            <a:endParaRPr lang="en-US" dirty="0"/>
          </a:p>
          <a:p>
            <a:r>
              <a:rPr lang="en-US" dirty="0" smtClean="0">
                <a:hlinkClick r:id="rId2" action="ppaction://hlinksldjump"/>
              </a:rPr>
              <a:t>Cook it</a:t>
            </a:r>
            <a:endParaRPr lang="en-US" dirty="0" smtClean="0"/>
          </a:p>
          <a:p>
            <a:r>
              <a:rPr lang="en-US" dirty="0" smtClean="0">
                <a:hlinkClick r:id="rId3" action="ppaction://hlinksldjump"/>
              </a:rPr>
              <a:t>Or kick </a:t>
            </a:r>
            <a:r>
              <a:rPr lang="en-US" dirty="0" err="1" smtClean="0">
                <a:hlinkClick r:id="rId3" action="ppaction://hlinksldjump"/>
              </a:rPr>
              <a:t>lola</a:t>
            </a:r>
            <a:r>
              <a:rPr lang="en-US" dirty="0" smtClean="0"/>
              <a:t>?</a:t>
            </a:r>
            <a:endParaRPr lang="en-US" dirty="0"/>
          </a:p>
        </p:txBody>
      </p:sp>
    </p:spTree>
    <p:extLst>
      <p:ext uri="{BB962C8B-B14F-4D97-AF65-F5344CB8AC3E}">
        <p14:creationId xmlns:p14="http://schemas.microsoft.com/office/powerpoint/2010/main" val="1580523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8950"/>
            <a:ext cx="10515600" cy="1325563"/>
          </a:xfrm>
        </p:spPr>
        <p:txBody>
          <a:bodyPr/>
          <a:lstStyle/>
          <a:p>
            <a:r>
              <a:rPr lang="en-US" dirty="0" smtClean="0"/>
              <a:t>Torture it!!!!!!!!!</a:t>
            </a:r>
            <a:endParaRPr lang="en-US" dirty="0"/>
          </a:p>
        </p:txBody>
      </p:sp>
      <p:sp>
        <p:nvSpPr>
          <p:cNvPr id="3" name="Content Placeholder 2"/>
          <p:cNvSpPr>
            <a:spLocks noGrp="1"/>
          </p:cNvSpPr>
          <p:nvPr>
            <p:ph idx="1"/>
          </p:nvPr>
        </p:nvSpPr>
        <p:spPr/>
        <p:txBody>
          <a:bodyPr/>
          <a:lstStyle/>
          <a:p>
            <a:r>
              <a:rPr lang="en-US" dirty="0" smtClean="0"/>
              <a:t>You run to your room on the seventh floor of your house! You get a pocket knife your dad gave you!  You go the doll and try to cut it! But then it gets down and takes your knife! You run to your room and hide! You see the dolly grew and it smashed the 8</a:t>
            </a:r>
            <a:r>
              <a:rPr lang="en-US" baseline="30000" dirty="0" smtClean="0"/>
              <a:t>th</a:t>
            </a:r>
            <a:r>
              <a:rPr lang="en-US" dirty="0" smtClean="0"/>
              <a:t> to </a:t>
            </a:r>
            <a:r>
              <a:rPr lang="en-US" smtClean="0"/>
              <a:t>12</a:t>
            </a:r>
            <a:r>
              <a:rPr lang="en-US" baseline="30000" smtClean="0"/>
              <a:t>th</a:t>
            </a:r>
            <a:r>
              <a:rPr lang="en-US" smtClean="0"/>
              <a:t> stories </a:t>
            </a:r>
            <a:r>
              <a:rPr lang="en-US" dirty="0" smtClean="0"/>
              <a:t>of your house! It takes over the world and you die!!!!! </a:t>
            </a:r>
            <a:endParaRPr lang="en-US" dirty="0"/>
          </a:p>
        </p:txBody>
      </p:sp>
    </p:spTree>
    <p:extLst>
      <p:ext uri="{BB962C8B-B14F-4D97-AF65-F5344CB8AC3E}">
        <p14:creationId xmlns:p14="http://schemas.microsoft.com/office/powerpoint/2010/main" val="1009867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kick </a:t>
            </a:r>
            <a:r>
              <a:rPr lang="en-US" dirty="0" err="1" smtClean="0"/>
              <a:t>lola</a:t>
            </a:r>
            <a:r>
              <a:rPr lang="en-US" dirty="0" smtClean="0"/>
              <a:t>!</a:t>
            </a:r>
            <a:endParaRPr lang="en-US" dirty="0"/>
          </a:p>
        </p:txBody>
      </p:sp>
      <p:sp>
        <p:nvSpPr>
          <p:cNvPr id="3" name="Content Placeholder 2"/>
          <p:cNvSpPr>
            <a:spLocks noGrp="1"/>
          </p:cNvSpPr>
          <p:nvPr>
            <p:ph idx="1"/>
          </p:nvPr>
        </p:nvSpPr>
        <p:spPr/>
        <p:txBody>
          <a:bodyPr/>
          <a:lstStyle/>
          <a:p>
            <a:r>
              <a:rPr lang="en-US" dirty="0" smtClean="0"/>
              <a:t>Lola doges but then a collection of ken dolls come out from  nowhere do you</a:t>
            </a:r>
          </a:p>
          <a:p>
            <a:endParaRPr lang="en-US" dirty="0"/>
          </a:p>
          <a:p>
            <a:r>
              <a:rPr lang="en-US" dirty="0" smtClean="0">
                <a:hlinkClick r:id="rId2" action="ppaction://hlinksldjump"/>
              </a:rPr>
              <a:t>Fight back</a:t>
            </a:r>
            <a:endParaRPr lang="en-US" dirty="0" smtClean="0"/>
          </a:p>
          <a:p>
            <a:r>
              <a:rPr lang="en-US" dirty="0" smtClean="0">
                <a:hlinkClick r:id="rId3" action="ppaction://hlinksldjump"/>
              </a:rPr>
              <a:t>Chicken out!</a:t>
            </a:r>
            <a:endParaRPr lang="en-US" dirty="0" smtClean="0"/>
          </a:p>
          <a:p>
            <a:pPr marL="914400" lvl="2"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74000" y="2884830"/>
            <a:ext cx="3625850" cy="3987458"/>
          </a:xfrm>
          <a:prstGeom prst="rect">
            <a:avLst/>
          </a:prstGeom>
        </p:spPr>
      </p:pic>
    </p:spTree>
    <p:extLst>
      <p:ext uri="{BB962C8B-B14F-4D97-AF65-F5344CB8AC3E}">
        <p14:creationId xmlns:p14="http://schemas.microsoft.com/office/powerpoint/2010/main" val="55346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cook ramen!</a:t>
            </a:r>
            <a:endParaRPr lang="en-US" dirty="0"/>
          </a:p>
        </p:txBody>
      </p:sp>
      <p:sp>
        <p:nvSpPr>
          <p:cNvPr id="3" name="Content Placeholder 2"/>
          <p:cNvSpPr>
            <a:spLocks noGrp="1"/>
          </p:cNvSpPr>
          <p:nvPr>
            <p:ph idx="1"/>
          </p:nvPr>
        </p:nvSpPr>
        <p:spPr/>
        <p:txBody>
          <a:bodyPr/>
          <a:lstStyle/>
          <a:p>
            <a:r>
              <a:rPr lang="en-US" dirty="0" smtClean="0"/>
              <a:t>You cook ramen! Yummy! But the ramen is hot and you spill!  </a:t>
            </a:r>
            <a:r>
              <a:rPr lang="en-US" dirty="0" err="1" smtClean="0"/>
              <a:t>Unfortunatley</a:t>
            </a:r>
            <a:r>
              <a:rPr lang="en-US" dirty="0" smtClean="0"/>
              <a:t> you are on the dolls tongue </a:t>
            </a:r>
            <a:r>
              <a:rPr lang="en-US" dirty="0" smtClean="0"/>
              <a:t>and it spits you out under the tree with </a:t>
            </a:r>
            <a:r>
              <a:rPr lang="en-US" dirty="0" err="1" smtClean="0"/>
              <a:t>lola</a:t>
            </a:r>
            <a:r>
              <a:rPr lang="en-US" dirty="0" smtClean="0"/>
              <a:t>! Dolly this time kills you!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2500" y="3200400"/>
            <a:ext cx="3657600" cy="36576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9600" y="2951726"/>
            <a:ext cx="2213622" cy="3728474"/>
          </a:xfrm>
          <a:prstGeom prst="rect">
            <a:avLst/>
          </a:prstGeom>
        </p:spPr>
      </p:pic>
    </p:spTree>
    <p:extLst>
      <p:ext uri="{BB962C8B-B14F-4D97-AF65-F5344CB8AC3E}">
        <p14:creationId xmlns:p14="http://schemas.microsoft.com/office/powerpoint/2010/main" val="15725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Chicken out!!!</a:t>
            </a:r>
            <a:endParaRPr lang="en-US" dirty="0"/>
          </a:p>
        </p:txBody>
      </p:sp>
      <p:sp>
        <p:nvSpPr>
          <p:cNvPr id="3" name="Content Placeholder 2"/>
          <p:cNvSpPr>
            <a:spLocks noGrp="1"/>
          </p:cNvSpPr>
          <p:nvPr>
            <p:ph idx="1"/>
          </p:nvPr>
        </p:nvSpPr>
        <p:spPr/>
        <p:txBody>
          <a:bodyPr/>
          <a:lstStyle/>
          <a:p>
            <a:r>
              <a:rPr lang="en-US" dirty="0" smtClean="0"/>
              <a:t>You drop on the floor and before you scream the ken dolls go out  and you are left alone in the mouth of dolly! You die the hard way…</a:t>
            </a:r>
            <a:endParaRPr lang="en-US" dirty="0"/>
          </a:p>
        </p:txBody>
      </p:sp>
    </p:spTree>
    <p:extLst>
      <p:ext uri="{BB962C8B-B14F-4D97-AF65-F5344CB8AC3E}">
        <p14:creationId xmlns:p14="http://schemas.microsoft.com/office/powerpoint/2010/main" val="1733552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Fight!</a:t>
            </a:r>
            <a:endParaRPr lang="en-US" dirty="0"/>
          </a:p>
        </p:txBody>
      </p:sp>
      <p:sp>
        <p:nvSpPr>
          <p:cNvPr id="3" name="Content Placeholder 2"/>
          <p:cNvSpPr>
            <a:spLocks noGrp="1"/>
          </p:cNvSpPr>
          <p:nvPr>
            <p:ph idx="1"/>
          </p:nvPr>
        </p:nvSpPr>
        <p:spPr/>
        <p:txBody>
          <a:bodyPr/>
          <a:lstStyle/>
          <a:p>
            <a:r>
              <a:rPr lang="en-US" dirty="0" smtClean="0"/>
              <a:t>Wait! Ken number 147 shouts we  want to help. Your doll ate us be like you we survived!  We need to get dolly inside here! </a:t>
            </a:r>
            <a:r>
              <a:rPr lang="en-US" dirty="0" smtClean="0"/>
              <a:t>Do you</a:t>
            </a:r>
          </a:p>
          <a:p>
            <a:endParaRPr lang="en-US" dirty="0"/>
          </a:p>
          <a:p>
            <a:r>
              <a:rPr lang="en-US" dirty="0" smtClean="0">
                <a:hlinkClick r:id="rId2" action="ppaction://hlinksldjump"/>
              </a:rPr>
              <a:t>Trust kens and </a:t>
            </a:r>
            <a:r>
              <a:rPr lang="en-US" dirty="0" err="1" smtClean="0">
                <a:hlinkClick r:id="rId2" action="ppaction://hlinksldjump"/>
              </a:rPr>
              <a:t>lola</a:t>
            </a:r>
            <a:r>
              <a:rPr lang="en-US" dirty="0" smtClean="0">
                <a:hlinkClick r:id="rId2" action="ppaction://hlinksldjump"/>
              </a:rPr>
              <a:t> </a:t>
            </a:r>
            <a:endParaRPr lang="en-US" dirty="0" smtClean="0"/>
          </a:p>
          <a:p>
            <a:r>
              <a:rPr lang="en-US" dirty="0" smtClean="0">
                <a:hlinkClick r:id="rId3" action="ppaction://hlinksldjump"/>
              </a:rPr>
              <a:t>Or go alone?</a:t>
            </a:r>
            <a:endParaRPr lang="en-US" dirty="0" smtClean="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2620432"/>
            <a:ext cx="3092450" cy="4123267"/>
          </a:xfrm>
          <a:prstGeom prst="rect">
            <a:avLst/>
          </a:prstGeom>
        </p:spPr>
      </p:pic>
    </p:spTree>
    <p:extLst>
      <p:ext uri="{BB962C8B-B14F-4D97-AF65-F5344CB8AC3E}">
        <p14:creationId xmlns:p14="http://schemas.microsoft.com/office/powerpoint/2010/main" val="2804544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 forces!</a:t>
            </a:r>
            <a:endParaRPr lang="en-US" dirty="0"/>
          </a:p>
        </p:txBody>
      </p:sp>
      <p:sp>
        <p:nvSpPr>
          <p:cNvPr id="3" name="Content Placeholder 2"/>
          <p:cNvSpPr>
            <a:spLocks noGrp="1"/>
          </p:cNvSpPr>
          <p:nvPr>
            <p:ph idx="1"/>
          </p:nvPr>
        </p:nvSpPr>
        <p:spPr/>
        <p:txBody>
          <a:bodyPr/>
          <a:lstStyle/>
          <a:p>
            <a:r>
              <a:rPr lang="en-US" dirty="0" smtClean="0"/>
              <a:t>You join forces! You then find something interesting. You ken number one! You </a:t>
            </a:r>
            <a:r>
              <a:rPr lang="en-US" dirty="0" err="1" smtClean="0"/>
              <a:t>sayt</a:t>
            </a:r>
            <a:r>
              <a:rPr lang="en-US" dirty="0" smtClean="0"/>
              <a:t>. You found out that dolly is actually a doll! Not radioactive doll. So you all of the kens and </a:t>
            </a:r>
            <a:r>
              <a:rPr lang="en-US" dirty="0" err="1" smtClean="0"/>
              <a:t>lola</a:t>
            </a:r>
            <a:r>
              <a:rPr lang="en-US" dirty="0" smtClean="0"/>
              <a:t> pull dolly’s insides and kill her you and kens and </a:t>
            </a:r>
            <a:r>
              <a:rPr lang="en-US" dirty="0" err="1" smtClean="0"/>
              <a:t>lola</a:t>
            </a:r>
            <a:r>
              <a:rPr lang="en-US" dirty="0" smtClean="0"/>
              <a:t> win!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2900" y="3305348"/>
            <a:ext cx="2705099" cy="323435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78226" y="3467100"/>
            <a:ext cx="2245146" cy="3390900"/>
          </a:xfrm>
          <a:prstGeom prst="rect">
            <a:avLst/>
          </a:prstGeom>
        </p:spPr>
      </p:pic>
    </p:spTree>
    <p:extLst>
      <p:ext uri="{BB962C8B-B14F-4D97-AF65-F5344CB8AC3E}">
        <p14:creationId xmlns:p14="http://schemas.microsoft.com/office/powerpoint/2010/main" val="2535113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444</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Owen r4</vt:lpstr>
      <vt:lpstr>The beginning…</vt:lpstr>
      <vt:lpstr>What do you want?!?</vt:lpstr>
      <vt:lpstr>Torture it!!!!!!!!!</vt:lpstr>
      <vt:lpstr>You kick lola!</vt:lpstr>
      <vt:lpstr>You cook ramen!</vt:lpstr>
      <vt:lpstr>Chicken out!!!</vt:lpstr>
      <vt:lpstr>Fight!</vt:lpstr>
      <vt:lpstr>Join forces!</vt:lpstr>
      <vt:lpstr>Go alone…</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Owen rook 4th</dc:title>
  <dc:creator>Markham Classroom 114</dc:creator>
  <cp:lastModifiedBy>Markham Classroom 114</cp:lastModifiedBy>
  <cp:revision>9</cp:revision>
  <dcterms:created xsi:type="dcterms:W3CDTF">2018-09-12T20:48:46Z</dcterms:created>
  <dcterms:modified xsi:type="dcterms:W3CDTF">2018-09-26T20:56:09Z</dcterms:modified>
</cp:coreProperties>
</file>