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ED35DE7-F6FC-44B1-8EAE-C36875188C6E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CC5D-C431-4585-A6B6-347D6F5CCBE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712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5DE7-F6FC-44B1-8EAE-C36875188C6E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CC5D-C431-4585-A6B6-347D6F5CC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10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5DE7-F6FC-44B1-8EAE-C36875188C6E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CC5D-C431-4585-A6B6-347D6F5CCBE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820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5DE7-F6FC-44B1-8EAE-C36875188C6E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CC5D-C431-4585-A6B6-347D6F5CC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52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5DE7-F6FC-44B1-8EAE-C36875188C6E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CC5D-C431-4585-A6B6-347D6F5CCBE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291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5DE7-F6FC-44B1-8EAE-C36875188C6E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CC5D-C431-4585-A6B6-347D6F5CC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50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5DE7-F6FC-44B1-8EAE-C36875188C6E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CC5D-C431-4585-A6B6-347D6F5CC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56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5DE7-F6FC-44B1-8EAE-C36875188C6E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CC5D-C431-4585-A6B6-347D6F5CC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82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5DE7-F6FC-44B1-8EAE-C36875188C6E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CC5D-C431-4585-A6B6-347D6F5CC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26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5DE7-F6FC-44B1-8EAE-C36875188C6E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CC5D-C431-4585-A6B6-347D6F5CC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12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5DE7-F6FC-44B1-8EAE-C36875188C6E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CC5D-C431-4585-A6B6-347D6F5CCBE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15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ED35DE7-F6FC-44B1-8EAE-C36875188C6E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2D1CC5D-C431-4585-A6B6-347D6F5CCBE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69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Peyton A4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giant friendly dog named </a:t>
            </a:r>
            <a:r>
              <a:rPr lang="en-US" dirty="0" err="1" smtClean="0"/>
              <a:t>Jojo</a:t>
            </a:r>
            <a:r>
              <a:rPr lang="en-US" dirty="0" smtClean="0"/>
              <a:t> was flying down from the clouds…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51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morning a giant friendly dog named </a:t>
            </a:r>
            <a:r>
              <a:rPr lang="en-US" dirty="0" err="1" smtClean="0"/>
              <a:t>Jojo</a:t>
            </a:r>
            <a:r>
              <a:rPr lang="en-US" dirty="0" smtClean="0"/>
              <a:t> was flying down from the clouds…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</a:t>
            </a:r>
            <a:r>
              <a:rPr lang="en-US" dirty="0" smtClean="0"/>
              <a:t>you…</a:t>
            </a:r>
            <a:endParaRPr lang="en-US" dirty="0" smtClean="0"/>
          </a:p>
          <a:p>
            <a:r>
              <a:rPr lang="en-US" dirty="0" smtClean="0">
                <a:hlinkClick r:id="rId2" action="ppaction://hlinksldjump"/>
              </a:rPr>
              <a:t>Catch it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Run and let it belly flop on a bus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009" y="1991821"/>
            <a:ext cx="4365321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09" y="3772368"/>
            <a:ext cx="3085632" cy="30856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695" y="3857122"/>
            <a:ext cx="2742784" cy="205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75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catch it…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die because </a:t>
            </a:r>
            <a:r>
              <a:rPr lang="en-US" dirty="0" err="1" smtClean="0"/>
              <a:t>Jojo</a:t>
            </a:r>
            <a:r>
              <a:rPr lang="en-US" dirty="0" smtClean="0"/>
              <a:t> falls on you and you break all your bones.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795" y="2829506"/>
            <a:ext cx="5814900" cy="3479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42992"/>
            <a:ext cx="3626667" cy="2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let it belly flop on a bus…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win because you didn’t die and you let </a:t>
            </a:r>
            <a:r>
              <a:rPr lang="en-US" dirty="0" err="1" smtClean="0"/>
              <a:t>jojo</a:t>
            </a:r>
            <a:r>
              <a:rPr lang="en-US" dirty="0" smtClean="0"/>
              <a:t> </a:t>
            </a:r>
            <a:r>
              <a:rPr lang="en-US" dirty="0" smtClean="0"/>
              <a:t>die.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066" y="2656614"/>
            <a:ext cx="3469710" cy="2073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455" y="3056350"/>
            <a:ext cx="2876794" cy="21633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207" y="3056350"/>
            <a:ext cx="2884466" cy="216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7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45</TotalTime>
  <Words>85</Words>
  <Application>Microsoft Office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Tw Cen MT</vt:lpstr>
      <vt:lpstr>Tw Cen MT Condensed</vt:lpstr>
      <vt:lpstr>Wingdings 3</vt:lpstr>
      <vt:lpstr>Integral</vt:lpstr>
      <vt:lpstr>Peyton A4</vt:lpstr>
      <vt:lpstr>One morning a giant friendly dog named Jojo was flying down from the clouds…</vt:lpstr>
      <vt:lpstr>If you catch it…</vt:lpstr>
      <vt:lpstr>If you let it belly flop on a bus…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Peyton A4</dc:title>
  <dc:creator>Markham Classroom 114</dc:creator>
  <cp:lastModifiedBy>Markham Classroom 114</cp:lastModifiedBy>
  <cp:revision>7</cp:revision>
  <dcterms:created xsi:type="dcterms:W3CDTF">2018-09-12T21:33:18Z</dcterms:created>
  <dcterms:modified xsi:type="dcterms:W3CDTF">2018-09-26T21:30:42Z</dcterms:modified>
</cp:coreProperties>
</file>