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B5B3-EA2C-4837-8BCA-77DFF41E5C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56E-A437-4827-AABA-65F65C96D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8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B5B3-EA2C-4837-8BCA-77DFF41E5C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56E-A437-4827-AABA-65F65C96D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8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B5B3-EA2C-4837-8BCA-77DFF41E5C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56E-A437-4827-AABA-65F65C96D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4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B5B3-EA2C-4837-8BCA-77DFF41E5C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56E-A437-4827-AABA-65F65C96D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3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B5B3-EA2C-4837-8BCA-77DFF41E5C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56E-A437-4827-AABA-65F65C96D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6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B5B3-EA2C-4837-8BCA-77DFF41E5C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56E-A437-4827-AABA-65F65C96D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2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B5B3-EA2C-4837-8BCA-77DFF41E5C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56E-A437-4827-AABA-65F65C96D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1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B5B3-EA2C-4837-8BCA-77DFF41E5C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56E-A437-4827-AABA-65F65C96D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0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B5B3-EA2C-4837-8BCA-77DFF41E5C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56E-A437-4827-AABA-65F65C96D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8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B5B3-EA2C-4837-8BCA-77DFF41E5C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56E-A437-4827-AABA-65F65C96D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7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B5B3-EA2C-4837-8BCA-77DFF41E5C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556E-A437-4827-AABA-65F65C96D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8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FB5B3-EA2C-4837-8BCA-77DFF41E5C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F556E-A437-4827-AABA-65F65C96D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7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3663"/>
            <a:ext cx="9144000" cy="23876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dangor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042400" cy="2417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upon a time…</a:t>
            </a:r>
            <a:r>
              <a:rPr lang="en-US" dirty="0" err="1"/>
              <a:t>ther</a:t>
            </a:r>
            <a:r>
              <a:rPr lang="en-US" dirty="0"/>
              <a:t> </a:t>
            </a:r>
            <a:r>
              <a:rPr lang="en-US" dirty="0" err="1" smtClean="0"/>
              <a:t>wus</a:t>
            </a:r>
            <a:r>
              <a:rPr lang="en-US" dirty="0" smtClean="0"/>
              <a:t> a city with a lot of </a:t>
            </a:r>
            <a:r>
              <a:rPr lang="en-US" dirty="0" err="1" smtClean="0"/>
              <a:t>dagorus</a:t>
            </a:r>
            <a:r>
              <a:rPr lang="en-US" dirty="0" smtClean="0"/>
              <a:t> </a:t>
            </a:r>
            <a:r>
              <a:rPr lang="en-US" dirty="0" err="1" smtClean="0"/>
              <a:t>stuf</a:t>
            </a:r>
            <a:r>
              <a:rPr lang="en-US" dirty="0" smtClean="0"/>
              <a:t> like </a:t>
            </a:r>
            <a:r>
              <a:rPr lang="en-US" dirty="0" err="1" smtClean="0"/>
              <a:t>nief’s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0" y="2705100"/>
            <a:ext cx="50419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7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day a person got into a </a:t>
            </a:r>
            <a:r>
              <a:rPr lang="en-US" dirty="0" err="1" smtClean="0"/>
              <a:t>litll</a:t>
            </a:r>
            <a:r>
              <a:rPr lang="en-US" dirty="0" smtClean="0"/>
              <a:t> </a:t>
            </a:r>
            <a:r>
              <a:rPr lang="en-US" dirty="0" err="1" smtClean="0"/>
              <a:t>fiet</a:t>
            </a:r>
            <a:r>
              <a:rPr lang="en-US" dirty="0" smtClean="0"/>
              <a:t> .one of them </a:t>
            </a:r>
            <a:r>
              <a:rPr lang="en-US" dirty="0" err="1" smtClean="0"/>
              <a:t>pold</a:t>
            </a:r>
            <a:r>
              <a:rPr lang="en-US" dirty="0" smtClean="0"/>
              <a:t> a </a:t>
            </a:r>
            <a:r>
              <a:rPr lang="en-US" dirty="0" err="1" smtClean="0"/>
              <a:t>nief</a:t>
            </a:r>
            <a:r>
              <a:rPr lang="en-US" dirty="0" smtClean="0"/>
              <a:t> alt of </a:t>
            </a:r>
            <a:r>
              <a:rPr lang="en-US" dirty="0" err="1" smtClean="0"/>
              <a:t>ther</a:t>
            </a:r>
            <a:r>
              <a:rPr lang="en-US" dirty="0" smtClean="0"/>
              <a:t> </a:t>
            </a:r>
            <a:r>
              <a:rPr lang="en-US" dirty="0" err="1" smtClean="0"/>
              <a:t>pokit!wut</a:t>
            </a:r>
            <a:r>
              <a:rPr lang="en-US" dirty="0" smtClean="0"/>
              <a:t> do you do?</a:t>
            </a:r>
          </a:p>
          <a:p>
            <a:r>
              <a:rPr lang="en-US" dirty="0" smtClean="0"/>
              <a:t>                                                            </a:t>
            </a:r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Do you </a:t>
            </a:r>
            <a:r>
              <a:rPr lang="en-US" dirty="0" err="1" smtClean="0">
                <a:hlinkClick r:id="rId2" action="ppaction://hlinksldjump"/>
              </a:rPr>
              <a:t>fiet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bak</a:t>
            </a:r>
            <a:r>
              <a:rPr lang="en-US" dirty="0" smtClean="0">
                <a:hlinkClick r:id="rId2" action="ppaction://hlinksldjump"/>
              </a:rPr>
              <a:t>?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</a:t>
            </a:r>
            <a:r>
              <a:rPr lang="en-US" dirty="0" err="1" smtClean="0">
                <a:hlinkClick r:id="rId3" action="ppaction://hlinksldjump"/>
              </a:rPr>
              <a:t>hied</a:t>
            </a:r>
            <a:r>
              <a:rPr lang="en-US" dirty="0" smtClean="0">
                <a:hlinkClick r:id="rId3" action="ppaction://hlinksldjump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 smtClean="0"/>
              <a:t>fight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dirty="0" err="1" smtClean="0"/>
              <a:t>fiet</a:t>
            </a:r>
            <a:r>
              <a:rPr lang="en-US" dirty="0" smtClean="0"/>
              <a:t> bake he </a:t>
            </a:r>
            <a:r>
              <a:rPr lang="en-US" dirty="0" err="1" smtClean="0"/>
              <a:t>fros</a:t>
            </a:r>
            <a:r>
              <a:rPr lang="en-US" dirty="0" smtClean="0"/>
              <a:t> a bomb at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0" y="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hide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063625"/>
            <a:ext cx="10515600" cy="4351338"/>
          </a:xfrm>
        </p:spPr>
        <p:txBody>
          <a:bodyPr/>
          <a:lstStyle/>
          <a:p>
            <a:r>
              <a:rPr lang="en-US" dirty="0" smtClean="0"/>
              <a:t>You </a:t>
            </a:r>
            <a:r>
              <a:rPr lang="en-US" dirty="0" err="1" smtClean="0"/>
              <a:t>hied</a:t>
            </a:r>
            <a:r>
              <a:rPr lang="en-US" dirty="0" smtClean="0"/>
              <a:t> .he </a:t>
            </a:r>
            <a:r>
              <a:rPr lang="en-US" dirty="0" err="1" smtClean="0"/>
              <a:t>kant</a:t>
            </a:r>
            <a:r>
              <a:rPr lang="en-US" dirty="0" smtClean="0"/>
              <a:t> fiend </a:t>
            </a:r>
            <a:r>
              <a:rPr lang="en-US" dirty="0" err="1" smtClean="0"/>
              <a:t>you.you</a:t>
            </a:r>
            <a:r>
              <a:rPr lang="en-US" dirty="0" smtClean="0"/>
              <a:t> run </a:t>
            </a:r>
            <a:r>
              <a:rPr lang="en-US" dirty="0" err="1" smtClean="0"/>
              <a:t>of.yor</a:t>
            </a:r>
            <a:r>
              <a:rPr lang="en-US" dirty="0" smtClean="0"/>
              <a:t> </a:t>
            </a:r>
            <a:r>
              <a:rPr lang="en-US" dirty="0" err="1" smtClean="0"/>
              <a:t>saf</a:t>
            </a:r>
            <a:r>
              <a:rPr lang="en-US" dirty="0" smtClean="0"/>
              <a:t> </a:t>
            </a:r>
            <a:r>
              <a:rPr lang="en-US" dirty="0" err="1" smtClean="0"/>
              <a:t>nall.you</a:t>
            </a:r>
            <a:r>
              <a:rPr lang="en-US" dirty="0" smtClean="0"/>
              <a:t> </a:t>
            </a:r>
            <a:r>
              <a:rPr lang="en-US" dirty="0" err="1" smtClean="0"/>
              <a:t>rumembor</a:t>
            </a:r>
            <a:r>
              <a:rPr lang="en-US" dirty="0" smtClean="0"/>
              <a:t> you haft to get to work?</a:t>
            </a:r>
          </a:p>
          <a:p>
            <a:r>
              <a:rPr lang="en-US" dirty="0" smtClean="0"/>
              <a:t>Skip or</a:t>
            </a:r>
          </a:p>
          <a:p>
            <a:r>
              <a:rPr lang="en-US" dirty="0" smtClean="0">
                <a:hlinkClick r:id="rId3" action="ppaction://hlinksldjump"/>
              </a:rPr>
              <a:t>Go to work?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2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 err="1" smtClean="0"/>
              <a:t>tel</a:t>
            </a:r>
            <a:r>
              <a:rPr lang="en-US" dirty="0" smtClean="0"/>
              <a:t> the </a:t>
            </a:r>
            <a:r>
              <a:rPr lang="en-US" dirty="0" err="1" smtClean="0"/>
              <a:t>bos</a:t>
            </a:r>
            <a:r>
              <a:rPr lang="en-US" dirty="0" smtClean="0"/>
              <a:t> that </a:t>
            </a:r>
            <a:r>
              <a:rPr lang="en-US" dirty="0" err="1" smtClean="0"/>
              <a:t>yorr</a:t>
            </a:r>
            <a:r>
              <a:rPr lang="en-US" dirty="0" smtClean="0"/>
              <a:t> </a:t>
            </a:r>
            <a:r>
              <a:rPr lang="en-US" dirty="0" err="1" smtClean="0"/>
              <a:t>skipin</a:t>
            </a:r>
            <a:r>
              <a:rPr lang="en-US" dirty="0"/>
              <a:t> </a:t>
            </a:r>
            <a:r>
              <a:rPr lang="en-US" dirty="0" smtClean="0"/>
              <a:t>work! The </a:t>
            </a:r>
            <a:r>
              <a:rPr lang="en-US" dirty="0" err="1" smtClean="0"/>
              <a:t>bos</a:t>
            </a:r>
            <a:r>
              <a:rPr lang="en-US" dirty="0" smtClean="0"/>
              <a:t> is ok with </a:t>
            </a:r>
            <a:r>
              <a:rPr lang="en-US" dirty="0" err="1" smtClean="0"/>
              <a:t>that.you</a:t>
            </a:r>
            <a:r>
              <a:rPr lang="en-US" dirty="0" smtClean="0"/>
              <a:t> </a:t>
            </a:r>
            <a:r>
              <a:rPr lang="en-US" dirty="0" err="1" smtClean="0"/>
              <a:t>woch</a:t>
            </a:r>
            <a:r>
              <a:rPr lang="en-US" dirty="0" smtClean="0"/>
              <a:t> the </a:t>
            </a:r>
            <a:r>
              <a:rPr lang="en-US" dirty="0" err="1" smtClean="0"/>
              <a:t>nos</a:t>
            </a:r>
            <a:r>
              <a:rPr lang="en-US" dirty="0" smtClean="0"/>
              <a:t> it </a:t>
            </a:r>
            <a:r>
              <a:rPr lang="en-US" dirty="0" err="1" smtClean="0"/>
              <a:t>ses</a:t>
            </a:r>
            <a:r>
              <a:rPr lang="en-US" dirty="0" smtClean="0"/>
              <a:t> that </a:t>
            </a:r>
            <a:r>
              <a:rPr lang="en-US" dirty="0" err="1" smtClean="0"/>
              <a:t>ther</a:t>
            </a:r>
            <a:r>
              <a:rPr lang="en-US" dirty="0" smtClean="0"/>
              <a:t> </a:t>
            </a:r>
            <a:r>
              <a:rPr lang="en-US" dirty="0" err="1" smtClean="0"/>
              <a:t>wus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ixploshin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2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118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 dangor</vt:lpstr>
      <vt:lpstr>PowerPoint Presentation</vt:lpstr>
      <vt:lpstr>PowerPoint Presentation</vt:lpstr>
      <vt:lpstr>fight</vt:lpstr>
      <vt:lpstr>hide</vt:lpstr>
      <vt:lpstr>skip</vt:lpstr>
      <vt:lpstr>PowerPoint Presentation</vt:lpstr>
      <vt:lpstr>Go to work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</dc:title>
  <dc:creator>Markham Classroom 114</dc:creator>
  <cp:lastModifiedBy>Markham Classroom 114</cp:lastModifiedBy>
  <cp:revision>21</cp:revision>
  <dcterms:created xsi:type="dcterms:W3CDTF">2020-01-16T20:53:50Z</dcterms:created>
  <dcterms:modified xsi:type="dcterms:W3CDTF">2020-02-20T22:03:20Z</dcterms:modified>
</cp:coreProperties>
</file>