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0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5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0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2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5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8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7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7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6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82B1-7108-4DF7-94E4-22AE51CD584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2F8D0-FAE7-48EB-B73B-13EE5077E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7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RayhanA4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64746"/>
            <a:ext cx="11950700" cy="65043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8325"/>
            <a:ext cx="10420350" cy="1325563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Once upon a time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raptor named blue took over Jurassic World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 volcano is about to erupt will you: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9499"/>
            <a:ext cx="10020300" cy="37131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 </a:t>
            </a:r>
            <a:r>
              <a:rPr lang="en-US" sz="3200" dirty="0" smtClean="0">
                <a:solidFill>
                  <a:srgbClr val="FF0000"/>
                </a:solidFill>
                <a:hlinkClick r:id="rId3" action="ppaction://hlinksldjump"/>
              </a:rPr>
              <a:t>kill him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2. </a:t>
            </a:r>
            <a:r>
              <a:rPr lang="en-US" sz="3200" dirty="0" smtClean="0">
                <a:solidFill>
                  <a:srgbClr val="FF0000"/>
                </a:solidFill>
                <a:hlinkClick r:id="rId4" action="ppaction://hlinksldjump"/>
              </a:rPr>
              <a:t>find him and take him somewhere safe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200"/>
            <a:ext cx="10782300" cy="622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Kill him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 smtClean="0">
                <a:hlinkClick r:id="rId3" action="ppaction://hlinksldjump"/>
              </a:rPr>
              <a:t>With explosives</a:t>
            </a:r>
            <a:endParaRPr lang="en-US" sz="4400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or </a:t>
            </a:r>
            <a:r>
              <a:rPr lang="en-US" sz="4400" dirty="0" smtClean="0">
                <a:hlinkClick r:id="rId4" action="ppaction://hlinksldjump"/>
              </a:rPr>
              <a:t>DINAMITE</a:t>
            </a:r>
            <a:r>
              <a:rPr lang="en-US" sz="4400" dirty="0" smtClean="0"/>
              <a:t>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97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Explosives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099" y="800153"/>
            <a:ext cx="12306300" cy="57784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Bomb him and leave in the volcano eruptions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Dinamite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Sorry try </a:t>
            </a:r>
            <a:r>
              <a:rPr lang="en-US" dirty="0" err="1" smtClean="0"/>
              <a:t>again</a:t>
            </a:r>
            <a:r>
              <a:rPr lang="en-US" dirty="0" err="1" smtClean="0">
                <a:hlinkClick r:id="rId2" action="ppaction://hlinksldjump"/>
              </a:rPr>
              <a:t>Once</a:t>
            </a:r>
            <a:r>
              <a:rPr lang="en-US" dirty="0" smtClean="0">
                <a:hlinkClick r:id="rId2" action="ppaction://hlinksldjump"/>
              </a:rPr>
              <a:t> upon a time A raptor named blue took over Jurassic Wo...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Find Him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him in the lost jungle and take him some where else safe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Blow Him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Sorry try again</a:t>
            </a:r>
          </a:p>
        </p:txBody>
      </p:sp>
    </p:spTree>
    <p:extLst>
      <p:ext uri="{BB962C8B-B14F-4D97-AF65-F5344CB8AC3E}">
        <p14:creationId xmlns:p14="http://schemas.microsoft.com/office/powerpoint/2010/main" val="2266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RayhanA4</vt:lpstr>
      <vt:lpstr>Once upon a time A raptor named blue took over Jurassic World and  a volcano is about to erupt will you:</vt:lpstr>
      <vt:lpstr>Kill him</vt:lpstr>
      <vt:lpstr>With Explosives</vt:lpstr>
      <vt:lpstr>Dinamite</vt:lpstr>
      <vt:lpstr>Find Him</vt:lpstr>
      <vt:lpstr>Blow Him up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RayhanA4</dc:title>
  <dc:creator>Markham Classroom 114</dc:creator>
  <cp:lastModifiedBy>Markham Classroom 114</cp:lastModifiedBy>
  <cp:revision>6</cp:revision>
  <dcterms:created xsi:type="dcterms:W3CDTF">2018-09-12T21:33:13Z</dcterms:created>
  <dcterms:modified xsi:type="dcterms:W3CDTF">2018-09-26T21:20:41Z</dcterms:modified>
</cp:coreProperties>
</file>