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3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6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1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2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8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1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E7550-ECDA-4C2B-A157-C486E7CCBA80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19FE0-587F-4128-915E-1D259EE91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5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 W4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2" y="1122363"/>
            <a:ext cx="9008262" cy="506762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The </a:t>
            </a:r>
            <a:r>
              <a:rPr lang="en-US" sz="6000" dirty="0"/>
              <a:t>H</a:t>
            </a:r>
            <a:r>
              <a:rPr lang="en-US" sz="6000" dirty="0" smtClean="0"/>
              <a:t>unting </a:t>
            </a:r>
            <a:r>
              <a:rPr lang="en-US" sz="6000" dirty="0"/>
              <a:t>O</a:t>
            </a:r>
            <a:r>
              <a:rPr lang="en-US" sz="6000" dirty="0" smtClean="0"/>
              <a:t>f </a:t>
            </a:r>
            <a:r>
              <a:rPr lang="en-US" sz="6000" dirty="0"/>
              <a:t>T</a:t>
            </a:r>
            <a:r>
              <a:rPr lang="en-US" sz="6000" dirty="0" smtClean="0"/>
              <a:t>he Cyborg Gators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5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657600"/>
            <a:ext cx="5715000" cy="32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IN A MARSH FAR AWAY IN FLORIDA….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2374899"/>
          </a:xfrm>
        </p:spPr>
        <p:txBody>
          <a:bodyPr/>
          <a:lstStyle/>
          <a:p>
            <a:r>
              <a:rPr lang="en-US" dirty="0" smtClean="0"/>
              <a:t>You are on a jet boat joyride when you see a group of cyborg crocodiles swimming at you with laser guns mounted on their heads. What will you do…    </a:t>
            </a:r>
          </a:p>
          <a:p>
            <a:r>
              <a:rPr lang="en-US" dirty="0" smtClean="0">
                <a:hlinkClick r:id="rId3" action="ppaction://hlinksldjump"/>
              </a:rPr>
              <a:t>Try to out swim the gators  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Swim at them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790" y="3657600"/>
            <a:ext cx="2964210" cy="3200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1"/>
            <a:ext cx="351279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decide to swim at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dodge the lasers and do you…  </a:t>
            </a:r>
          </a:p>
          <a:p>
            <a:r>
              <a:rPr lang="en-US" dirty="0" smtClean="0">
                <a:hlinkClick r:id="rId2" action="ppaction://hlinksldjump"/>
              </a:rPr>
              <a:t>Decide to run them over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do you dodge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80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SAM W4</vt:lpstr>
      <vt:lpstr>IN A MARSH FAR AWAY IN FLORIDA….</vt:lpstr>
      <vt:lpstr>You decide to swim at them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W3</dc:title>
  <dc:creator>Markham Classroom 114</dc:creator>
  <cp:lastModifiedBy>Markham Classroom 114</cp:lastModifiedBy>
  <cp:revision>8</cp:revision>
  <dcterms:created xsi:type="dcterms:W3CDTF">2018-09-13T20:53:06Z</dcterms:created>
  <dcterms:modified xsi:type="dcterms:W3CDTF">2018-09-27T20:57:57Z</dcterms:modified>
</cp:coreProperties>
</file>