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2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5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6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5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7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2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5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6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1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96A4-52A6-4B62-A175-53FC9255A2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FA01-4183-4CC3-BBE3-4138C1C88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9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Serenity A4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</a:p>
        </p:txBody>
      </p:sp>
    </p:spTree>
    <p:extLst>
      <p:ext uri="{BB962C8B-B14F-4D97-AF65-F5344CB8AC3E}">
        <p14:creationId xmlns:p14="http://schemas.microsoft.com/office/powerpoint/2010/main" val="60026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a 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89125"/>
            <a:ext cx="10515600" cy="4351338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Car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Bus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5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</a:t>
            </a:r>
            <a:r>
              <a:rPr lang="en-US" smtClean="0"/>
              <a:t>you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874044"/>
            <a:ext cx="8128000" cy="4254500"/>
          </a:xfrm>
        </p:spPr>
      </p:pic>
    </p:spTree>
    <p:extLst>
      <p:ext uri="{BB962C8B-B14F-4D97-AF65-F5344CB8AC3E}">
        <p14:creationId xmlns:p14="http://schemas.microsoft.com/office/powerpoint/2010/main" val="285968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5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Serenity A4</vt:lpstr>
      <vt:lpstr>You have a ride</vt:lpstr>
      <vt:lpstr>Car you 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Serenity A4</dc:title>
  <dc:creator>Markham Classroom 114</dc:creator>
  <cp:lastModifiedBy>Markham Classroom 114</cp:lastModifiedBy>
  <cp:revision>5</cp:revision>
  <dcterms:created xsi:type="dcterms:W3CDTF">2018-09-12T21:33:59Z</dcterms:created>
  <dcterms:modified xsi:type="dcterms:W3CDTF">2018-09-26T21:33:34Z</dcterms:modified>
</cp:coreProperties>
</file>