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4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2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2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1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5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0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1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4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2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2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9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D4529-3DBC-4481-BC32-7BD746E41B7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07F5-3A73-4074-AE37-3FB5A299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0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Skye m4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Attack of the evil magic spoon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134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1993900"/>
            <a:ext cx="4343400" cy="4864100"/>
          </a:xfrm>
        </p:spPr>
      </p:pic>
      <p:sp>
        <p:nvSpPr>
          <p:cNvPr id="5" name="TextBox 4"/>
          <p:cNvSpPr txBox="1"/>
          <p:nvPr/>
        </p:nvSpPr>
        <p:spPr>
          <a:xfrm>
            <a:off x="838200" y="2171700"/>
            <a:ext cx="662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was an evil spoon and he was trying to ATTACK YOU!!!</a:t>
            </a:r>
          </a:p>
          <a:p>
            <a:endParaRPr lang="en-US" sz="2000" dirty="0"/>
          </a:p>
          <a:p>
            <a:r>
              <a:rPr lang="en-US" sz="2000" dirty="0" smtClean="0"/>
              <a:t>Do you..</a:t>
            </a:r>
          </a:p>
          <a:p>
            <a:r>
              <a:rPr lang="en-US" sz="2000" dirty="0" smtClean="0">
                <a:hlinkClick r:id="rId3" action="ppaction://hlinksldjump"/>
              </a:rPr>
              <a:t>Try to run him over with a car?</a:t>
            </a:r>
            <a:endParaRPr lang="en-US" sz="2000" dirty="0" smtClean="0"/>
          </a:p>
          <a:p>
            <a:r>
              <a:rPr lang="en-US" sz="2000" dirty="0" smtClean="0"/>
              <a:t>Or run away.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768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46200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  <a:ea typeface="Batang" panose="02030600000101010101" pitchFamily="18" charset="-127"/>
              </a:rPr>
              <a:t>Ran over with a car</a:t>
            </a:r>
            <a:endParaRPr lang="en-US" dirty="0">
              <a:latin typeface="Algerian" panose="04020705040A02060702" pitchFamily="82" charset="0"/>
              <a:ea typeface="Batang" panose="02030600000101010101" pitchFamily="18" charset="-127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01" y="4082312"/>
            <a:ext cx="5461000" cy="2775688"/>
          </a:xfrm>
        </p:spPr>
      </p:pic>
    </p:spTree>
    <p:extLst>
      <p:ext uri="{BB962C8B-B14F-4D97-AF65-F5344CB8AC3E}">
        <p14:creationId xmlns:p14="http://schemas.microsoft.com/office/powerpoint/2010/main" val="237383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1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Batang</vt:lpstr>
      <vt:lpstr>Algerian</vt:lpstr>
      <vt:lpstr>Arial</vt:lpstr>
      <vt:lpstr>Calibri</vt:lpstr>
      <vt:lpstr>Calibri Light</vt:lpstr>
      <vt:lpstr>Office Theme</vt:lpstr>
      <vt:lpstr>Skye m4</vt:lpstr>
      <vt:lpstr>Once upon a time…</vt:lpstr>
      <vt:lpstr>Ran over with a car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Skye m4</dc:title>
  <dc:creator>Markham Classroom 114</dc:creator>
  <cp:lastModifiedBy>Markham Classroom 114</cp:lastModifiedBy>
  <cp:revision>6</cp:revision>
  <dcterms:created xsi:type="dcterms:W3CDTF">2018-09-13T20:53:16Z</dcterms:created>
  <dcterms:modified xsi:type="dcterms:W3CDTF">2018-09-27T20:57:45Z</dcterms:modified>
</cp:coreProperties>
</file>