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TRAIL OF blood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Chen </a:t>
            </a:r>
            <a:r>
              <a:rPr lang="en-US" dirty="0" err="1" smtClean="0"/>
              <a:t>Esetok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1068" y="426169"/>
            <a:ext cx="8610600" cy="1293028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DAY…..there was a trail of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trail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was once a </a:t>
            </a:r>
            <a:r>
              <a:rPr lang="en-US" smtClean="0"/>
              <a:t>bloody trail.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13" y="2194560"/>
            <a:ext cx="6324600" cy="42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8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was a house covered with blood there was a child she was like 4 feet tall she was also 5(cm) </a:t>
            </a:r>
            <a:r>
              <a:rPr lang="en-US" dirty="0" err="1" smtClean="0"/>
              <a:t>cemtimeters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6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little girl was all bloody including </a:t>
            </a:r>
            <a:r>
              <a:rPr lang="en-US" smtClean="0"/>
              <a:t>her dress……THEN….THERE WAS A BLOODY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0520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</TotalTime>
  <Words>69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THE TRAIL OF blood</vt:lpstr>
      <vt:lpstr>INTRODUCTION</vt:lpstr>
      <vt:lpstr>The trail of blood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TRAIL OF DEATH</dc:title>
  <dc:creator>Markham Classroom 114</dc:creator>
  <cp:lastModifiedBy>Markham Classroom 114</cp:lastModifiedBy>
  <cp:revision>4</cp:revision>
  <dcterms:created xsi:type="dcterms:W3CDTF">2019-02-21T22:41:09Z</dcterms:created>
  <dcterms:modified xsi:type="dcterms:W3CDTF">2019-03-21T21:08:37Z</dcterms:modified>
</cp:coreProperties>
</file>