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2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9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3786-171B-4F26-8F3A-B3BDE2B0C69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DB8E-34C9-404A-BAC3-F728DBD18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3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games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4130675"/>
            <a:ext cx="24384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00" y="3310466"/>
            <a:ext cx="2032000" cy="2709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759" y="3602038"/>
            <a:ext cx="2006841" cy="294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9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Tor L3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 L3</dc:title>
  <dc:creator>Markham Classroom 114</dc:creator>
  <cp:lastModifiedBy>Markham Classroom 114</cp:lastModifiedBy>
  <cp:revision>1</cp:revision>
  <dcterms:created xsi:type="dcterms:W3CDTF">2018-09-13T21:31:18Z</dcterms:created>
  <dcterms:modified xsi:type="dcterms:W3CDTF">2018-09-13T21:31:24Z</dcterms:modified>
</cp:coreProperties>
</file>