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3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2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9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8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2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8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8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2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68AB-A7D0-4C5C-908D-605B3C98737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053C-C2E4-44E0-9C2F-FF2D5BB08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7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28800"/>
            <a:ext cx="9144000" cy="4775200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1.Video games was </a:t>
            </a:r>
            <a:r>
              <a:rPr lang="en-US" dirty="0" err="1" smtClean="0">
                <a:latin typeface="Algerian" panose="04020705040A02060702" pitchFamily="82" charset="0"/>
              </a:rPr>
              <a:t>invenied</a:t>
            </a:r>
            <a:r>
              <a:rPr lang="en-US" smtClean="0">
                <a:latin typeface="Algerian" panose="04020705040A02060702" pitchFamily="82" charset="0"/>
              </a:rPr>
              <a:t> 1972</a:t>
            </a:r>
            <a:endParaRPr lang="en-US" dirty="0" smtClean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800" y="3509963"/>
            <a:ext cx="3594100" cy="239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ho invented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Nolan </a:t>
            </a:r>
            <a:r>
              <a:rPr lang="en-US" smtClean="0">
                <a:latin typeface="Algerian" panose="04020705040A02060702" pitchFamily="82" charset="0"/>
              </a:rPr>
              <a:t>bushnell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Office Theme</vt:lpstr>
      <vt:lpstr>Video game</vt:lpstr>
      <vt:lpstr>Who invented it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game</dc:title>
  <dc:creator>Markham Classroom 114</dc:creator>
  <cp:lastModifiedBy>Markham Classroom 114</cp:lastModifiedBy>
  <cp:revision>3</cp:revision>
  <dcterms:created xsi:type="dcterms:W3CDTF">2018-09-13T21:30:36Z</dcterms:created>
  <dcterms:modified xsi:type="dcterms:W3CDTF">2018-09-20T21:30:32Z</dcterms:modified>
</cp:coreProperties>
</file>