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8" d="100"/>
          <a:sy n="68" d="100"/>
        </p:scale>
        <p:origin x="408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1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3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2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4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EBAD-5C1D-4551-B0C4-C3F171D520F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3C15-8DE0-4B68-91D2-6742104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9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4" y="0"/>
            <a:ext cx="12447666" cy="711850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YakhubR4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battle of Marvels and DC </a:t>
            </a:r>
            <a:r>
              <a:rPr lang="en-US" dirty="0" err="1" smtClean="0"/>
              <a:t>superheros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it started…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Capatin</a:t>
            </a:r>
            <a:r>
              <a:rPr lang="en-US" dirty="0" smtClean="0"/>
              <a:t> America wanted you to be in the war</a:t>
            </a:r>
          </a:p>
          <a:p>
            <a:pPr marL="0" indent="0">
              <a:buNone/>
            </a:pPr>
            <a:r>
              <a:rPr lang="en-US" dirty="0" smtClean="0"/>
              <a:t>His name was Jake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Would you join him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Or will you say no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3723754"/>
            <a:ext cx="7480300" cy="31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</a:t>
            </a:r>
            <a:r>
              <a:rPr lang="en-US" dirty="0" err="1" smtClean="0"/>
              <a:t>sadid</a:t>
            </a:r>
            <a:r>
              <a:rPr lang="en-US" dirty="0" smtClean="0"/>
              <a:t> 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join him and go to off to war</a:t>
            </a:r>
          </a:p>
          <a:p>
            <a:r>
              <a:rPr lang="en-US" dirty="0" smtClean="0"/>
              <a:t>It would take a long time them to come to New York </a:t>
            </a:r>
            <a:r>
              <a:rPr lang="en-US" dirty="0" smtClean="0"/>
              <a:t>City</a:t>
            </a:r>
          </a:p>
          <a:p>
            <a:r>
              <a:rPr lang="en-US" dirty="0" smtClean="0"/>
              <a:t>YOU DIED FROM SUPERMAN</a:t>
            </a:r>
          </a:p>
          <a:p>
            <a:r>
              <a:rPr lang="en-US" dirty="0" smtClean="0"/>
              <a:t>BY A SUPERPUNCH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76" y="3484563"/>
            <a:ext cx="6635224" cy="33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</a:t>
            </a:r>
            <a:r>
              <a:rPr lang="en-US" dirty="0" err="1" smtClean="0"/>
              <a:t>sadid</a:t>
            </a:r>
            <a:r>
              <a:rPr lang="en-US" dirty="0"/>
              <a:t> </a:t>
            </a:r>
            <a:r>
              <a:rPr lang="en-US" dirty="0" smtClean="0"/>
              <a:t>no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lost would you go</a:t>
            </a:r>
            <a:r>
              <a:rPr lang="en-US" dirty="0"/>
              <a:t> </a:t>
            </a:r>
            <a:r>
              <a:rPr lang="en-US" dirty="0" smtClean="0"/>
              <a:t>to </a:t>
            </a:r>
          </a:p>
          <a:p>
            <a:r>
              <a:rPr lang="en-US" dirty="0" smtClean="0">
                <a:hlinkClick r:id="rId2" action="ppaction://hlinksldjump"/>
              </a:rPr>
              <a:t>The forest with lots of wild animals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Or the beach with lots of </a:t>
            </a:r>
            <a:r>
              <a:rPr lang="en-US" dirty="0" err="1" smtClean="0">
                <a:hlinkClick r:id="rId3" action="ppaction://hlinksldjump"/>
              </a:rPr>
              <a:t>crabsIf</a:t>
            </a:r>
            <a:r>
              <a:rPr lang="en-US" dirty="0" smtClean="0">
                <a:hlinkClick r:id="rId3" action="ppaction://hlinksldjump"/>
              </a:rPr>
              <a:t> wanted the beach with crabs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90" y="3562350"/>
            <a:ext cx="5858933" cy="3295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43" y="-508000"/>
            <a:ext cx="5085957" cy="33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wanted the beach with crabs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get snip to </a:t>
            </a:r>
            <a:r>
              <a:rPr lang="en-US" dirty="0" err="1" smtClean="0"/>
              <a:t>peaces</a:t>
            </a:r>
            <a:endParaRPr lang="en-US" dirty="0" smtClean="0"/>
          </a:p>
          <a:p>
            <a:r>
              <a:rPr lang="en-US" dirty="0" smtClean="0"/>
              <a:t>YOU LOSE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2183590"/>
            <a:ext cx="6232545" cy="467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wanted to go to the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ANNIMALS EAT YOU </a:t>
            </a:r>
          </a:p>
          <a:p>
            <a:r>
              <a:rPr lang="en-US" dirty="0" smtClean="0"/>
              <a:t>YOU DIE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02" y="3048349"/>
            <a:ext cx="7291198" cy="38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123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YakhubR4</vt:lpstr>
      <vt:lpstr>When it started…</vt:lpstr>
      <vt:lpstr>If you sadid yes</vt:lpstr>
      <vt:lpstr>If you sadid no </vt:lpstr>
      <vt:lpstr>If wanted the beach with crabs </vt:lpstr>
      <vt:lpstr>If You wanted to go to the forest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YakhubR4</dc:title>
  <dc:creator>Markham Classroom 114</dc:creator>
  <cp:lastModifiedBy>Markham Classroom 114</cp:lastModifiedBy>
  <cp:revision>9</cp:revision>
  <dcterms:created xsi:type="dcterms:W3CDTF">2018-09-12T20:51:06Z</dcterms:created>
  <dcterms:modified xsi:type="dcterms:W3CDTF">2018-09-26T20:56:12Z</dcterms:modified>
</cp:coreProperties>
</file>