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yasminlee3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snowmobial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0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9873"/>
            <a:ext cx="11607800" cy="1293028"/>
          </a:xfrm>
        </p:spPr>
        <p:txBody>
          <a:bodyPr/>
          <a:lstStyle/>
          <a:p>
            <a:r>
              <a:rPr lang="en-US" dirty="0" smtClean="0"/>
              <a:t>How did it</a:t>
            </a:r>
            <a:r>
              <a:rPr lang="en-US" dirty="0" smtClean="0"/>
              <a:t>!!!!!!!!!!!!!!!!!!!!!!!!!!!!!!!!!!!!!!!!!!!!!!!!!!!!!!!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Joseph Armand Bombardier!!!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764373"/>
            <a:ext cx="11963400" cy="12930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1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facts!!!!!!!!!!!!!!!!!!!!!!!!!!!!!!!!!!!!!!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 </a:t>
            </a:r>
            <a:r>
              <a:rPr lang="en-US" dirty="0" err="1" smtClean="0"/>
              <a:t>mobils</a:t>
            </a:r>
            <a:r>
              <a:rPr lang="en-US" smtClean="0"/>
              <a:t> are 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4744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</TotalTime>
  <Words>19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yasminlee3</vt:lpstr>
      <vt:lpstr>How did it!!!!!!!!!!!!!!!!!!!!!!!!!!!!!!!!!!!!!!!!!!!!!!!!!!!!!!!</vt:lpstr>
      <vt:lpstr>where</vt:lpstr>
      <vt:lpstr>Fun facts!!!!!!!!!!!!!!!!!!!!!!!!!!!!!!!!!!!!!!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yasminlee3</dc:title>
  <dc:creator>Markham Classroom 114</dc:creator>
  <cp:lastModifiedBy>Markham Classroom 114</cp:lastModifiedBy>
  <cp:revision>3</cp:revision>
  <dcterms:created xsi:type="dcterms:W3CDTF">2018-09-13T21:24:48Z</dcterms:created>
  <dcterms:modified xsi:type="dcterms:W3CDTF">2018-09-20T21:30:16Z</dcterms:modified>
</cp:coreProperties>
</file>