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F624-73EF-4D31-AD92-76AECD64AC51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3226-1DC0-4A75-A931-6BD055A3C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57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F624-73EF-4D31-AD92-76AECD64AC51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3226-1DC0-4A75-A931-6BD055A3C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73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F624-73EF-4D31-AD92-76AECD64AC51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3226-1DC0-4A75-A931-6BD055A3C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13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F624-73EF-4D31-AD92-76AECD64AC51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3226-1DC0-4A75-A931-6BD055A3C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876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F624-73EF-4D31-AD92-76AECD64AC51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3226-1DC0-4A75-A931-6BD055A3C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57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F624-73EF-4D31-AD92-76AECD64AC51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3226-1DC0-4A75-A931-6BD055A3C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51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F624-73EF-4D31-AD92-76AECD64AC51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3226-1DC0-4A75-A931-6BD055A3C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82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F624-73EF-4D31-AD92-76AECD64AC51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3226-1DC0-4A75-A931-6BD055A3C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856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F624-73EF-4D31-AD92-76AECD64AC51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3226-1DC0-4A75-A931-6BD055A3C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77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F624-73EF-4D31-AD92-76AECD64AC51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3226-1DC0-4A75-A931-6BD055A3C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2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F624-73EF-4D31-AD92-76AECD64AC51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3226-1DC0-4A75-A931-6BD055A3C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10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BF624-73EF-4D31-AD92-76AECD64AC51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33226-1DC0-4A75-A931-6BD055A3C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73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70205" y="261937"/>
            <a:ext cx="9144000" cy="2387600"/>
          </a:xfrm>
        </p:spPr>
        <p:txBody>
          <a:bodyPr/>
          <a:lstStyle/>
          <a:p>
            <a:r>
              <a:rPr lang="en-US" dirty="0" err="1" smtClean="0"/>
              <a:t>Zahir</a:t>
            </a:r>
            <a:r>
              <a:rPr lang="en-US" dirty="0" smtClean="0"/>
              <a:t> l3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205" y="261937"/>
            <a:ext cx="5245100" cy="6720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703"/>
            <a:ext cx="5596518" cy="55965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7140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Who invented it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Bengmin</a:t>
            </a:r>
            <a:r>
              <a:rPr lang="en-US" dirty="0" smtClean="0"/>
              <a:t> franklin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2251261"/>
            <a:ext cx="10058400" cy="422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05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Invented the light bolt </a:t>
            </a:r>
            <a:r>
              <a:rPr lang="en-US" dirty="0" err="1" smtClean="0"/>
              <a:t>bengmin</a:t>
            </a:r>
            <a:r>
              <a:rPr lang="en-US" dirty="0" smtClean="0"/>
              <a:t> </a:t>
            </a:r>
            <a:r>
              <a:rPr lang="en-US" dirty="0" err="1" smtClean="0"/>
              <a:t>frnkilan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1784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25" y="1262062"/>
            <a:ext cx="5238750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26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-193675"/>
            <a:ext cx="10515600" cy="1325563"/>
          </a:xfrm>
        </p:spPr>
        <p:txBody>
          <a:bodyPr/>
          <a:lstStyle/>
          <a:p>
            <a:r>
              <a:rPr lang="en-US" dirty="0" smtClean="0"/>
              <a:t>You play </a:t>
            </a:r>
            <a:r>
              <a:rPr lang="en-US" dirty="0" err="1" smtClean="0"/>
              <a:t>fornite</a:t>
            </a:r>
            <a:r>
              <a:rPr lang="en-US" dirty="0" smtClean="0"/>
              <a:t> on computer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1098549"/>
            <a:ext cx="11518900" cy="5759451"/>
          </a:xfrm>
        </p:spPr>
      </p:pic>
    </p:spTree>
    <p:extLst>
      <p:ext uri="{BB962C8B-B14F-4D97-AF65-F5344CB8AC3E}">
        <p14:creationId xmlns:p14="http://schemas.microsoft.com/office/powerpoint/2010/main" val="94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19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Zahir l3 </vt:lpstr>
      <vt:lpstr>Who invented it </vt:lpstr>
      <vt:lpstr>Invented the light bolt bengmin frnkilan</vt:lpstr>
      <vt:lpstr>You play fornite on computer </vt:lpstr>
    </vt:vector>
  </TitlesOfParts>
  <Company>Portland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Zahir l3 </dc:title>
  <dc:creator>Markham Classroom 114</dc:creator>
  <cp:lastModifiedBy>Markham Classroom 114</cp:lastModifiedBy>
  <cp:revision>4</cp:revision>
  <dcterms:created xsi:type="dcterms:W3CDTF">2018-09-13T21:30:41Z</dcterms:created>
  <dcterms:modified xsi:type="dcterms:W3CDTF">2018-09-20T21:28:25Z</dcterms:modified>
</cp:coreProperties>
</file>