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6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6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5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0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8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2601-74E3-42D3-BD99-5CE44AFE7F1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AB3B-BF10-433D-B6A7-87E49F62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1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75" y="3253918"/>
            <a:ext cx="457200" cy="396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775" y="173038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doors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By: Ryder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THREE DOORS ONE HAS A MILLION DOLLARS IN IT ONE GOES TO THE it’s lair one goes too saw one goes too slender 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" y="1346200"/>
            <a:ext cx="9738360" cy="35941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                 IT                                 </a:t>
            </a:r>
            <a:r>
              <a:rPr lang="en-US" dirty="0" smtClean="0">
                <a:hlinkClick r:id="rId4" action="ppaction://hlinksldjump"/>
              </a:rPr>
              <a:t>saw</a:t>
            </a:r>
            <a:r>
              <a:rPr lang="en-US" dirty="0" smtClean="0">
                <a:hlinkClick r:id="rId5" action="ppaction://hlinksldjump"/>
              </a:rPr>
              <a:t>                          </a:t>
            </a:r>
            <a:r>
              <a:rPr lang="en-US" dirty="0" smtClean="0">
                <a:hlinkClick r:id="rId6" action="ppaction://hlinksldjump"/>
              </a:rPr>
              <a:t>slender 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door?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228600"/>
            <a:ext cx="11150600" cy="5918994"/>
          </a:xfrm>
        </p:spPr>
      </p:pic>
    </p:spTree>
    <p:extLst>
      <p:ext uri="{BB962C8B-B14F-4D97-AF65-F5344CB8AC3E}">
        <p14:creationId xmlns:p14="http://schemas.microsoft.com/office/powerpoint/2010/main" val="20944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586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495300"/>
            <a:ext cx="5727700" cy="5546726"/>
          </a:xfrm>
        </p:spPr>
      </p:pic>
    </p:spTree>
    <p:extLst>
      <p:ext uri="{BB962C8B-B14F-4D97-AF65-F5344CB8AC3E}">
        <p14:creationId xmlns:p14="http://schemas.microsoft.com/office/powerpoint/2010/main" val="33261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234440"/>
            <a:ext cx="8001000" cy="4974749"/>
          </a:xfrm>
        </p:spPr>
      </p:pic>
    </p:spTree>
    <p:extLst>
      <p:ext uri="{BB962C8B-B14F-4D97-AF65-F5344CB8AC3E}">
        <p14:creationId xmlns:p14="http://schemas.microsoft.com/office/powerpoint/2010/main" val="34228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521" y="1675625"/>
            <a:ext cx="4509158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02" y="0"/>
            <a:ext cx="64637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488" y="1368425"/>
            <a:ext cx="7723023" cy="4351338"/>
          </a:xfrm>
        </p:spPr>
      </p:pic>
    </p:spTree>
    <p:extLst>
      <p:ext uri="{BB962C8B-B14F-4D97-AF65-F5344CB8AC3E}">
        <p14:creationId xmlns:p14="http://schemas.microsoft.com/office/powerpoint/2010/main" val="4586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42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doors</vt:lpstr>
      <vt:lpstr>PowerPoint Presentation</vt:lpstr>
      <vt:lpstr>Which door?</vt:lpstr>
      <vt:lpstr>PowerPoint Presentation</vt:lpstr>
      <vt:lpstr>                   </vt:lpstr>
      <vt:lpstr>PowerPoint Presentation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doors</dc:title>
  <dc:creator>Markham Classroom 114</dc:creator>
  <cp:lastModifiedBy>Markham Classroom 114</cp:lastModifiedBy>
  <cp:revision>5</cp:revision>
  <dcterms:created xsi:type="dcterms:W3CDTF">2017-11-17T19:02:46Z</dcterms:created>
  <dcterms:modified xsi:type="dcterms:W3CDTF">2017-12-08T18:47:51Z</dcterms:modified>
</cp:coreProperties>
</file>