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4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1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9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5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7107-3EBA-4F20-84E0-91CB70D2236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38B2-D1C8-4E0D-A73A-DB5E8F56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circus trip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Samantha Davila </a:t>
            </a:r>
            <a:r>
              <a:rPr lang="en-US" dirty="0"/>
              <a:t>A</a:t>
            </a:r>
            <a:r>
              <a:rPr lang="en-US" dirty="0" smtClean="0"/>
              <a:t>vila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705358"/>
            <a:ext cx="10058400" cy="67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2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day you went to the circus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mom said to take a pic with  a clown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You take a pic with the clown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Or say no thank you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2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</a:t>
            </a:r>
            <a:r>
              <a:rPr lang="en-US" dirty="0"/>
              <a:t>e</a:t>
            </a:r>
            <a:r>
              <a:rPr lang="en-US" dirty="0" smtClean="0"/>
              <a:t> a pic with the clown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clown got you and took you away from your family and you died ma </a:t>
            </a:r>
            <a:r>
              <a:rPr lang="en-US" dirty="0" err="1" smtClean="0"/>
              <a:t>hahahahaha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Play again?</a:t>
            </a:r>
          </a:p>
          <a:p>
            <a:r>
              <a:rPr lang="en-US" dirty="0" smtClean="0">
                <a:hlinkClick r:id="rId2" action="ppaction://hlinksldjump"/>
              </a:rPr>
              <a:t>Yes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No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38" y="2603464"/>
            <a:ext cx="4502046" cy="35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no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573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You  lived and whet to go sit down on a chair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You live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Play again ?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hlinkClick r:id="rId2" action="ppaction://hlinksldjump"/>
              </a:rPr>
              <a:t>Yes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hlinkClick r:id="rId3" action="ppaction://hlinksldjump"/>
              </a:rPr>
              <a:t>No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9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4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circus trip </vt:lpstr>
      <vt:lpstr>One day you went to the circus</vt:lpstr>
      <vt:lpstr>Take a pic with the clown</vt:lpstr>
      <vt:lpstr>Say no thank you</vt:lpstr>
      <vt:lpstr>NO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 story</dc:title>
  <dc:creator>Markham Classroom 114</dc:creator>
  <cp:lastModifiedBy>Markham Classroom 114</cp:lastModifiedBy>
  <cp:revision>8</cp:revision>
  <dcterms:created xsi:type="dcterms:W3CDTF">2017-11-16T18:00:03Z</dcterms:created>
  <dcterms:modified xsi:type="dcterms:W3CDTF">2017-12-14T17:47:19Z</dcterms:modified>
</cp:coreProperties>
</file>