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A91670-F658-41BE-B2A6-A5B0C4CFBBC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363679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91670-F658-41BE-B2A6-A5B0C4CFBBC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211807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91670-F658-41BE-B2A6-A5B0C4CFBBC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257102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91670-F658-41BE-B2A6-A5B0C4CFBBC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130987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A91670-F658-41BE-B2A6-A5B0C4CFBBC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4206702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A91670-F658-41BE-B2A6-A5B0C4CFBBCA}"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43004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A91670-F658-41BE-B2A6-A5B0C4CFBBCA}"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160717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A91670-F658-41BE-B2A6-A5B0C4CFBBCA}"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412624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91670-F658-41BE-B2A6-A5B0C4CFBBCA}"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2284410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91670-F658-41BE-B2A6-A5B0C4CFBBCA}"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340310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91670-F658-41BE-B2A6-A5B0C4CFBBCA}"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4230D-A8FE-4A4B-A75A-14DC9B80F219}" type="slidenum">
              <a:rPr lang="en-US" smtClean="0"/>
              <a:t>‹#›</a:t>
            </a:fld>
            <a:endParaRPr lang="en-US"/>
          </a:p>
        </p:txBody>
      </p:sp>
    </p:spTree>
    <p:extLst>
      <p:ext uri="{BB962C8B-B14F-4D97-AF65-F5344CB8AC3E}">
        <p14:creationId xmlns:p14="http://schemas.microsoft.com/office/powerpoint/2010/main" val="201547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91670-F658-41BE-B2A6-A5B0C4CFBBCA}" type="datetimeFigureOut">
              <a:rPr lang="en-US" smtClean="0"/>
              <a:t>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4230D-A8FE-4A4B-A75A-14DC9B80F219}" type="slidenum">
              <a:rPr lang="en-US" smtClean="0"/>
              <a:t>‹#›</a:t>
            </a:fld>
            <a:endParaRPr lang="en-US"/>
          </a:p>
        </p:txBody>
      </p:sp>
    </p:spTree>
    <p:extLst>
      <p:ext uri="{BB962C8B-B14F-4D97-AF65-F5344CB8AC3E}">
        <p14:creationId xmlns:p14="http://schemas.microsoft.com/office/powerpoint/2010/main" val="2273518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The death park </a:t>
            </a:r>
            <a:endParaRPr lang="en-US" dirty="0">
              <a:solidFill>
                <a:schemeClr val="bg1"/>
              </a:solidFill>
            </a:endParaRPr>
          </a:p>
        </p:txBody>
      </p:sp>
      <p:sp>
        <p:nvSpPr>
          <p:cNvPr id="3" name="Subtitle 2"/>
          <p:cNvSpPr>
            <a:spLocks noGrp="1"/>
          </p:cNvSpPr>
          <p:nvPr>
            <p:ph type="subTitle" idx="1"/>
          </p:nvPr>
        </p:nvSpPr>
        <p:spPr/>
        <p:txBody>
          <a:bodyPr>
            <a:normAutofit/>
          </a:bodyPr>
          <a:lstStyle/>
          <a:p>
            <a:r>
              <a:rPr lang="en-US" sz="4000" dirty="0" smtClean="0">
                <a:solidFill>
                  <a:schemeClr val="bg1"/>
                </a:solidFill>
              </a:rPr>
              <a:t>By, Samantha </a:t>
            </a:r>
            <a:r>
              <a:rPr lang="en-US" sz="4000" dirty="0" err="1" smtClean="0">
                <a:solidFill>
                  <a:schemeClr val="bg1"/>
                </a:solidFill>
              </a:rPr>
              <a:t>Smythe</a:t>
            </a:r>
            <a:endParaRPr lang="en-US" sz="4000" dirty="0">
              <a:solidFill>
                <a:schemeClr val="bg1"/>
              </a:solidFill>
            </a:endParaRPr>
          </a:p>
        </p:txBody>
      </p:sp>
    </p:spTree>
    <p:extLst>
      <p:ext uri="{BB962C8B-B14F-4D97-AF65-F5344CB8AC3E}">
        <p14:creationId xmlns:p14="http://schemas.microsoft.com/office/powerpoint/2010/main" val="120113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You are on your vacation, and you have chose to go to a park. But it has a strange name “Death park”. When you get there you see two thing that you want to do. The first one is a wheel, and the second one is a roller-</a:t>
            </a:r>
            <a:r>
              <a:rPr lang="en-US" dirty="0" err="1" smtClean="0">
                <a:solidFill>
                  <a:schemeClr val="bg1"/>
                </a:solidFill>
              </a:rPr>
              <a:t>coster</a:t>
            </a:r>
            <a:r>
              <a:rPr lang="en-US" dirty="0" smtClean="0">
                <a:solidFill>
                  <a:schemeClr val="bg1"/>
                </a:solidFill>
              </a:rPr>
              <a:t>.</a:t>
            </a:r>
          </a:p>
          <a:p>
            <a:r>
              <a:rPr lang="en-US" dirty="0" smtClean="0">
                <a:solidFill>
                  <a:schemeClr val="bg1"/>
                </a:solidFill>
              </a:rPr>
              <a:t>Do you want to...</a:t>
            </a:r>
          </a:p>
          <a:p>
            <a:r>
              <a:rPr lang="en-US" dirty="0" smtClean="0">
                <a:solidFill>
                  <a:schemeClr val="bg1"/>
                </a:solidFill>
              </a:rPr>
              <a:t>A: </a:t>
            </a:r>
            <a:r>
              <a:rPr lang="en-US" dirty="0" smtClean="0">
                <a:solidFill>
                  <a:schemeClr val="bg1"/>
                </a:solidFill>
                <a:hlinkClick r:id="rId2" action="ppaction://hlinksldjump"/>
              </a:rPr>
              <a:t>Go on the roller-</a:t>
            </a:r>
            <a:r>
              <a:rPr lang="en-US" dirty="0" err="1" smtClean="0">
                <a:solidFill>
                  <a:schemeClr val="bg1"/>
                </a:solidFill>
                <a:hlinkClick r:id="rId2" action="ppaction://hlinksldjump"/>
              </a:rPr>
              <a:t>coster</a:t>
            </a:r>
            <a:r>
              <a:rPr lang="en-US" dirty="0" smtClean="0">
                <a:solidFill>
                  <a:schemeClr val="bg1"/>
                </a:solidFill>
                <a:hlinkClick r:id="rId2" action="ppaction://hlinksldjump"/>
              </a:rPr>
              <a:t> </a:t>
            </a:r>
            <a:r>
              <a:rPr lang="en-US" dirty="0" smtClean="0">
                <a:solidFill>
                  <a:schemeClr val="bg1"/>
                </a:solidFill>
              </a:rPr>
              <a:t>or…</a:t>
            </a:r>
          </a:p>
          <a:p>
            <a:r>
              <a:rPr lang="en-US" dirty="0" smtClean="0">
                <a:solidFill>
                  <a:schemeClr val="bg1"/>
                </a:solidFill>
              </a:rPr>
              <a:t>B: </a:t>
            </a:r>
            <a:r>
              <a:rPr lang="en-US" dirty="0" smtClean="0">
                <a:solidFill>
                  <a:schemeClr val="bg1"/>
                </a:solidFill>
                <a:hlinkClick r:id="rId3" action="ppaction://hlinksldjump"/>
              </a:rPr>
              <a:t>Go on the wheel</a:t>
            </a:r>
            <a:r>
              <a:rPr lang="en-US" dirty="0" smtClean="0">
                <a:solidFill>
                  <a:schemeClr val="bg1"/>
                </a:solidFill>
              </a:rPr>
              <a:t>?</a:t>
            </a:r>
          </a:p>
          <a:p>
            <a:pPr marL="0" indent="0">
              <a:buNone/>
            </a:pPr>
            <a:endParaRPr lang="en-US" dirty="0"/>
          </a:p>
        </p:txBody>
      </p:sp>
    </p:spTree>
    <p:extLst>
      <p:ext uri="{BB962C8B-B14F-4D97-AF65-F5344CB8AC3E}">
        <p14:creationId xmlns:p14="http://schemas.microsoft.com/office/powerpoint/2010/main" val="1760215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roller-</a:t>
            </a:r>
            <a:r>
              <a:rPr lang="en-US" dirty="0" err="1" smtClean="0">
                <a:solidFill>
                  <a:schemeClr val="bg1"/>
                </a:solidFill>
              </a:rPr>
              <a:t>coster</a:t>
            </a:r>
            <a:endParaRPr lang="en-US" dirty="0">
              <a:solidFill>
                <a:schemeClr val="bg1"/>
              </a:solidFill>
            </a:endParaRPr>
          </a:p>
        </p:txBody>
      </p:sp>
      <p:sp>
        <p:nvSpPr>
          <p:cNvPr id="3" name="Content Placeholder 2"/>
          <p:cNvSpPr>
            <a:spLocks noGrp="1"/>
          </p:cNvSpPr>
          <p:nvPr>
            <p:ph idx="1"/>
          </p:nvPr>
        </p:nvSpPr>
        <p:spPr>
          <a:xfrm>
            <a:off x="838200" y="1825625"/>
            <a:ext cx="5562600" cy="4351338"/>
          </a:xfrm>
        </p:spPr>
        <p:txBody>
          <a:bodyPr>
            <a:normAutofit/>
          </a:bodyPr>
          <a:lstStyle/>
          <a:p>
            <a:r>
              <a:rPr lang="en-US" sz="2000" dirty="0" smtClean="0">
                <a:solidFill>
                  <a:schemeClr val="bg1"/>
                </a:solidFill>
              </a:rPr>
              <a:t>You want to go on the roller-</a:t>
            </a:r>
            <a:r>
              <a:rPr lang="en-US" sz="2000" dirty="0" err="1" smtClean="0">
                <a:solidFill>
                  <a:schemeClr val="bg1"/>
                </a:solidFill>
              </a:rPr>
              <a:t>coster</a:t>
            </a:r>
            <a:r>
              <a:rPr lang="en-US" sz="2000" dirty="0" smtClean="0">
                <a:solidFill>
                  <a:schemeClr val="bg1"/>
                </a:solidFill>
              </a:rPr>
              <a:t>. You get your card (to go on it) and see that this park is very cheep. But you get on the roller </a:t>
            </a:r>
            <a:r>
              <a:rPr lang="en-US" sz="2000" dirty="0" err="1" smtClean="0">
                <a:solidFill>
                  <a:schemeClr val="bg1"/>
                </a:solidFill>
              </a:rPr>
              <a:t>coster</a:t>
            </a:r>
            <a:r>
              <a:rPr lang="en-US" sz="2000" dirty="0" smtClean="0">
                <a:solidFill>
                  <a:schemeClr val="bg1"/>
                </a:solidFill>
              </a:rPr>
              <a:t>, and it starts up. Then, and only then, do you see how long and scary the ride looks, but it’s to late to turn back.</a:t>
            </a:r>
          </a:p>
          <a:p>
            <a:r>
              <a:rPr lang="en-US" sz="2000" dirty="0" smtClean="0">
                <a:solidFill>
                  <a:schemeClr val="bg1"/>
                </a:solidFill>
              </a:rPr>
              <a:t>The ride is very scary, but you live. </a:t>
            </a:r>
            <a:r>
              <a:rPr lang="en-US" sz="2000" dirty="0">
                <a:solidFill>
                  <a:schemeClr val="bg1"/>
                </a:solidFill>
              </a:rPr>
              <a:t>T</a:t>
            </a:r>
            <a:r>
              <a:rPr lang="en-US" sz="2000" dirty="0" smtClean="0">
                <a:solidFill>
                  <a:schemeClr val="bg1"/>
                </a:solidFill>
              </a:rPr>
              <a:t>hen you feel how </a:t>
            </a:r>
            <a:r>
              <a:rPr lang="en-US" sz="2000" dirty="0" err="1" smtClean="0">
                <a:solidFill>
                  <a:schemeClr val="bg1"/>
                </a:solidFill>
              </a:rPr>
              <a:t>hungery</a:t>
            </a:r>
            <a:r>
              <a:rPr lang="en-US" sz="2000" dirty="0" smtClean="0">
                <a:solidFill>
                  <a:schemeClr val="bg1"/>
                </a:solidFill>
              </a:rPr>
              <a:t> you are</a:t>
            </a:r>
            <a:r>
              <a:rPr lang="en-US" sz="2000" dirty="0" smtClean="0">
                <a:solidFill>
                  <a:schemeClr val="bg1"/>
                </a:solidFill>
              </a:rPr>
              <a:t>. </a:t>
            </a:r>
          </a:p>
          <a:p>
            <a:r>
              <a:rPr lang="en-US" sz="2000" dirty="0" smtClean="0">
                <a:solidFill>
                  <a:schemeClr val="bg1"/>
                </a:solidFill>
                <a:hlinkClick r:id="rId2" action="ppaction://hlinksldjump"/>
              </a:rPr>
              <a:t>Do you eat </a:t>
            </a:r>
            <a:r>
              <a:rPr lang="en-US" sz="2000" dirty="0">
                <a:solidFill>
                  <a:schemeClr val="bg1"/>
                </a:solidFill>
              </a:rPr>
              <a:t>,</a:t>
            </a:r>
            <a:endParaRPr lang="en-US" sz="2000" dirty="0" smtClean="0">
              <a:solidFill>
                <a:schemeClr val="bg1"/>
              </a:solidFill>
            </a:endParaRPr>
          </a:p>
          <a:p>
            <a:r>
              <a:rPr lang="en-US" sz="2000" dirty="0" smtClean="0">
                <a:solidFill>
                  <a:schemeClr val="bg1"/>
                </a:solidFill>
              </a:rPr>
              <a:t>Go on the “</a:t>
            </a:r>
            <a:r>
              <a:rPr lang="en-US" sz="2000" dirty="0" smtClean="0">
                <a:solidFill>
                  <a:schemeClr val="bg1"/>
                </a:solidFill>
                <a:hlinkClick r:id="rId3" action="ppaction://hlinksldjump"/>
              </a:rPr>
              <a:t>The wheel</a:t>
            </a:r>
            <a:r>
              <a:rPr lang="en-US" sz="2000" dirty="0" smtClean="0">
                <a:solidFill>
                  <a:schemeClr val="bg1"/>
                </a:solidFill>
              </a:rPr>
              <a:t>”,</a:t>
            </a:r>
          </a:p>
          <a:p>
            <a:r>
              <a:rPr lang="en-US" sz="2000" dirty="0" smtClean="0">
                <a:solidFill>
                  <a:schemeClr val="bg1"/>
                </a:solidFill>
              </a:rPr>
              <a:t>Or </a:t>
            </a:r>
            <a:r>
              <a:rPr lang="en-US" sz="2000" dirty="0" smtClean="0">
                <a:solidFill>
                  <a:schemeClr val="bg1"/>
                </a:solidFill>
                <a:hlinkClick r:id="rId4" action="ppaction://hlinksldjump"/>
              </a:rPr>
              <a:t>leave</a:t>
            </a:r>
            <a:r>
              <a:rPr lang="en-US" sz="2000" dirty="0" smtClean="0">
                <a:solidFill>
                  <a:schemeClr val="bg1"/>
                </a:solidFill>
              </a:rPr>
              <a:t>?</a:t>
            </a:r>
            <a:r>
              <a:rPr lang="en-US" sz="2000" dirty="0" smtClean="0">
                <a:solidFill>
                  <a:schemeClr val="bg1"/>
                </a:solidFill>
              </a:rPr>
              <a:t>  </a:t>
            </a:r>
            <a:endParaRPr lang="en-US" sz="2000" dirty="0">
              <a:solidFill>
                <a:schemeClr val="bg1"/>
              </a:solidFill>
            </a:endParaRPr>
          </a:p>
        </p:txBody>
      </p:sp>
      <p:sp>
        <p:nvSpPr>
          <p:cNvPr id="4" name="Rectangle 3"/>
          <p:cNvSpPr/>
          <p:nvPr/>
        </p:nvSpPr>
        <p:spPr>
          <a:xfrm flipH="1" flipV="1">
            <a:off x="9144000" y="10388600"/>
            <a:ext cx="1066800" cy="16989266"/>
          </a:xfrm>
          <a:prstGeom prst="rect">
            <a:avLst/>
          </a:prstGeom>
        </p:spPr>
        <p:txBody>
          <a:bodyPr wrap="square">
            <a:spAutoFit/>
          </a:bodyPr>
          <a:lstStyle/>
          <a:p>
            <a:r>
              <a:rPr lang="en-US" dirty="0"/>
              <a:t>https://www.google.com/</a:t>
            </a:r>
            <a:r>
              <a:rPr lang="en-US" dirty="0" err="1"/>
              <a:t>imgres?imgurl</a:t>
            </a:r>
            <a:r>
              <a:rPr lang="en-US" dirty="0"/>
              <a:t>=https%3A%2F%2Fi.ytimg.com%2Fvi%2Fqpph6v5DuPw%2Fmaxresdefault.jpg&amp;imgrefurl=https%3A%2F%2Fwww.youtube.com%2Fwatch%3Fv%3Dqpph6v5DuPw&amp;docid=BVWZKlIvHr_R7M&amp;tbnid=fgqpfENTMT-kGM%3A&amp;vet=10ahUKEwjNqKbw7ebXAhVBw2MKHWzeCucQMwgoKAEwAQ..i&amp;w=1277&amp;h=959&amp;safe=</a:t>
            </a:r>
            <a:r>
              <a:rPr lang="en-US" dirty="0" err="1"/>
              <a:t>strict&amp;bih</a:t>
            </a:r>
            <a:r>
              <a:rPr lang="en-US" dirty="0"/>
              <a:t>=891&amp;biw=1276&amp;q=scary%20and%20dark%20looking%20roller%20coaster%20&amp;ved=0ahUKEwjNqKbw7ebXAhVBw2MKHWzeCucQMwgoKAEwAQ&amp;iact=</a:t>
            </a:r>
            <a:r>
              <a:rPr lang="en-US" dirty="0" err="1"/>
              <a:t>mrc&amp;uact</a:t>
            </a:r>
            <a:r>
              <a:rPr lang="en-US" dirty="0"/>
              <a:t>=8</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64482" y="1384300"/>
            <a:ext cx="5759035" cy="3822700"/>
          </a:xfrm>
          <a:prstGeom prst="rect">
            <a:avLst/>
          </a:prstGeom>
        </p:spPr>
      </p:pic>
    </p:spTree>
    <p:extLst>
      <p:ext uri="{BB962C8B-B14F-4D97-AF65-F5344CB8AC3E}">
        <p14:creationId xmlns:p14="http://schemas.microsoft.com/office/powerpoint/2010/main" val="1443971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You eat</a:t>
            </a:r>
            <a:endParaRPr lang="en-US" dirty="0">
              <a:solidFill>
                <a:schemeClr val="bg1"/>
              </a:solidFill>
            </a:endParaRPr>
          </a:p>
        </p:txBody>
      </p:sp>
      <p:sp>
        <p:nvSpPr>
          <p:cNvPr id="3" name="Content Placeholder 2"/>
          <p:cNvSpPr>
            <a:spLocks noGrp="1"/>
          </p:cNvSpPr>
          <p:nvPr>
            <p:ph idx="1"/>
          </p:nvPr>
        </p:nvSpPr>
        <p:spPr>
          <a:xfrm>
            <a:off x="838200" y="1825625"/>
            <a:ext cx="5938157" cy="4351338"/>
          </a:xfrm>
        </p:spPr>
        <p:txBody>
          <a:bodyPr/>
          <a:lstStyle/>
          <a:p>
            <a:pPr marL="0" indent="0">
              <a:buNone/>
            </a:pPr>
            <a:r>
              <a:rPr lang="en-US" dirty="0" smtClean="0">
                <a:solidFill>
                  <a:schemeClr val="bg1"/>
                </a:solidFill>
              </a:rPr>
              <a:t>You eat… but then you feel strange. You ask what in the food… but they don’t know. But there only one thing that could make you feel this bad… food poisoning. You scramble you your car, but it’s to far away. You fall to the ground, and die</a:t>
            </a:r>
            <a:r>
              <a:rPr lang="en-US" dirty="0" smtClean="0">
                <a:solidFill>
                  <a:schemeClr val="bg1"/>
                </a:solidFill>
              </a:rPr>
              <a:t>.</a:t>
            </a:r>
          </a:p>
          <a:p>
            <a:pPr marL="0" indent="0">
              <a:buNone/>
            </a:pPr>
            <a:endParaRPr lang="en-US" dirty="0">
              <a:solidFill>
                <a:schemeClr val="bg1"/>
              </a:solidFill>
            </a:endParaRPr>
          </a:p>
          <a:p>
            <a:pPr marL="0" indent="0">
              <a:buNone/>
            </a:pPr>
            <a:r>
              <a:rPr lang="en-US" dirty="0" smtClean="0">
                <a:solidFill>
                  <a:schemeClr val="bg1"/>
                </a:solidFill>
              </a:rPr>
              <a:t>The End </a:t>
            </a:r>
            <a:endParaRPr lang="en-US" dirty="0">
              <a:solidFill>
                <a:schemeClr val="bg1"/>
              </a:solidFill>
            </a:endParaRPr>
          </a:p>
        </p:txBody>
      </p:sp>
    </p:spTree>
    <p:extLst>
      <p:ext uri="{BB962C8B-B14F-4D97-AF65-F5344CB8AC3E}">
        <p14:creationId xmlns:p14="http://schemas.microsoft.com/office/powerpoint/2010/main" val="336044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Wheel</a:t>
            </a:r>
            <a:endParaRPr lang="en-US" dirty="0">
              <a:solidFill>
                <a:schemeClr val="bg1"/>
              </a:solidFill>
            </a:endParaRPr>
          </a:p>
        </p:txBody>
      </p:sp>
      <p:sp>
        <p:nvSpPr>
          <p:cNvPr id="3" name="Content Placeholder 2"/>
          <p:cNvSpPr>
            <a:spLocks noGrp="1"/>
          </p:cNvSpPr>
          <p:nvPr>
            <p:ph idx="1"/>
          </p:nvPr>
        </p:nvSpPr>
        <p:spPr>
          <a:xfrm>
            <a:off x="838200" y="1825625"/>
            <a:ext cx="4762500" cy="4351338"/>
          </a:xfrm>
        </p:spPr>
        <p:txBody>
          <a:bodyPr/>
          <a:lstStyle/>
          <a:p>
            <a:r>
              <a:rPr lang="en-US" dirty="0" smtClean="0">
                <a:solidFill>
                  <a:schemeClr val="bg1"/>
                </a:solidFill>
              </a:rPr>
              <a:t>You get on the wheel. It goes faster and faster. But then… It breaks</a:t>
            </a:r>
            <a:r>
              <a:rPr lang="en-US" dirty="0" smtClean="0">
                <a:solidFill>
                  <a:schemeClr val="bg1"/>
                </a:solidFill>
              </a:rPr>
              <a:t>. You fall to the ground, </a:t>
            </a:r>
            <a:r>
              <a:rPr lang="en-US" dirty="0">
                <a:solidFill>
                  <a:schemeClr val="bg1"/>
                </a:solidFill>
              </a:rPr>
              <a:t>a</a:t>
            </a:r>
            <a:r>
              <a:rPr lang="en-US" dirty="0" smtClean="0">
                <a:solidFill>
                  <a:schemeClr val="bg1"/>
                </a:solidFill>
              </a:rPr>
              <a:t>nd die.</a:t>
            </a:r>
          </a:p>
          <a:p>
            <a:endParaRPr lang="en-US" dirty="0">
              <a:solidFill>
                <a:schemeClr val="bg1"/>
              </a:solidFill>
            </a:endParaRPr>
          </a:p>
          <a:p>
            <a:endParaRPr lang="en-US" dirty="0" smtClean="0">
              <a:solidFill>
                <a:schemeClr val="bg1"/>
              </a:solidFill>
            </a:endParaRPr>
          </a:p>
          <a:p>
            <a:endParaRPr lang="en-US" dirty="0">
              <a:solidFill>
                <a:schemeClr val="bg1"/>
              </a:solidFill>
            </a:endParaRPr>
          </a:p>
          <a:p>
            <a:r>
              <a:rPr lang="en-US" dirty="0" smtClean="0">
                <a:solidFill>
                  <a:schemeClr val="bg1"/>
                </a:solidFill>
              </a:rPr>
              <a:t>The End</a:t>
            </a:r>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6100" y="266700"/>
            <a:ext cx="4572000" cy="6096000"/>
          </a:xfrm>
          <a:prstGeom prst="rect">
            <a:avLst/>
          </a:prstGeom>
        </p:spPr>
      </p:pic>
    </p:spTree>
    <p:extLst>
      <p:ext uri="{BB962C8B-B14F-4D97-AF65-F5344CB8AC3E}">
        <p14:creationId xmlns:p14="http://schemas.microsoft.com/office/powerpoint/2010/main" val="462638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leave</a:t>
            </a:r>
            <a:endParaRPr lang="en-US" dirty="0"/>
          </a:p>
        </p:txBody>
      </p:sp>
      <p:sp>
        <p:nvSpPr>
          <p:cNvPr id="3" name="Content Placeholder 2"/>
          <p:cNvSpPr>
            <a:spLocks noGrp="1"/>
          </p:cNvSpPr>
          <p:nvPr>
            <p:ph idx="1"/>
          </p:nvPr>
        </p:nvSpPr>
        <p:spPr>
          <a:xfrm>
            <a:off x="838200" y="1825625"/>
            <a:ext cx="2921000" cy="4351338"/>
          </a:xfrm>
        </p:spPr>
        <p:txBody>
          <a:bodyPr/>
          <a:lstStyle/>
          <a:p>
            <a:r>
              <a:rPr lang="en-US" dirty="0" smtClean="0"/>
              <a:t>You have a good vacation and a good life.</a:t>
            </a:r>
          </a:p>
          <a:p>
            <a:endParaRPr lang="en-US" dirty="0"/>
          </a:p>
          <a:p>
            <a:r>
              <a:rPr lang="en-US" dirty="0" smtClean="0"/>
              <a:t>The End</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4141" y="1358899"/>
            <a:ext cx="6082959" cy="5331535"/>
          </a:xfrm>
          <a:prstGeom prst="rect">
            <a:avLst/>
          </a:prstGeom>
        </p:spPr>
      </p:pic>
    </p:spTree>
    <p:extLst>
      <p:ext uri="{BB962C8B-B14F-4D97-AF65-F5344CB8AC3E}">
        <p14:creationId xmlns:p14="http://schemas.microsoft.com/office/powerpoint/2010/main" val="3544160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294</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death park </vt:lpstr>
      <vt:lpstr>Introduction </vt:lpstr>
      <vt:lpstr>The roller-coster</vt:lpstr>
      <vt:lpstr>You eat</vt:lpstr>
      <vt:lpstr>The Wheel</vt:lpstr>
      <vt:lpstr>You leave</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death park</dc:title>
  <dc:creator>Markham Classroom 114</dc:creator>
  <cp:lastModifiedBy>Markham Classroom 114</cp:lastModifiedBy>
  <cp:revision>6</cp:revision>
  <dcterms:created xsi:type="dcterms:W3CDTF">2017-11-16T17:59:03Z</dcterms:created>
  <dcterms:modified xsi:type="dcterms:W3CDTF">2017-12-07T18:01:14Z</dcterms:modified>
</cp:coreProperties>
</file>