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0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" y="10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92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863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158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9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71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524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17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26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93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256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84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815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6200" y="385763"/>
            <a:ext cx="9144000" cy="6937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-1252415" y="0"/>
            <a:ext cx="15257028" cy="67454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cave in the forest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91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609" y="-1557221"/>
            <a:ext cx="12318609" cy="841522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Alex was in a forest chopping down trees. She looked to her right and saw a cave with gold. You: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</a:t>
            </a:r>
            <a:r>
              <a:rPr lang="en-US" dirty="0" smtClean="0">
                <a:hlinkClick r:id="rId3" action="ppaction://hlinksldjump"/>
              </a:rPr>
              <a:t>Go in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</a:t>
            </a:r>
            <a:r>
              <a:rPr lang="en-US" dirty="0" smtClean="0">
                <a:hlinkClick r:id="rId4" action="ppaction://hlinksldjump"/>
              </a:rPr>
              <a:t>Keep</a:t>
            </a:r>
            <a:r>
              <a:rPr lang="en-US" dirty="0" smtClean="0"/>
              <a:t> </a:t>
            </a:r>
            <a:r>
              <a:rPr lang="en-US" dirty="0" smtClean="0">
                <a:hlinkClick r:id="rId4" action="ppaction://hlinksldjump"/>
              </a:rPr>
              <a:t>chopping </a:t>
            </a:r>
            <a:r>
              <a:rPr lang="en-US" dirty="0" smtClean="0">
                <a:hlinkClick r:id="rId4" action="ppaction://hlinksldjump"/>
              </a:rPr>
              <a:t>trees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234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in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go in and got all of your mining tools, the gold was actually a skeleton in gold armor. You:</a:t>
            </a:r>
          </a:p>
          <a:p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Fight back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Run for your life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9100" y="2798868"/>
            <a:ext cx="3530600" cy="3271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68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chopping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All of a sudden jiggly puff shows up you: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Go back to the cave and grab the gold armor.</a:t>
            </a:r>
            <a:endParaRPr lang="en-US" dirty="0" smtClean="0"/>
          </a:p>
          <a:p>
            <a:pPr marL="0" indent="0">
              <a:buNone/>
            </a:pPr>
            <a:endParaRPr lang="en-US" dirty="0">
              <a:hlinkClick r:id="rId3" action="ppaction://hlinksldjump"/>
            </a:endParaRPr>
          </a:p>
          <a:p>
            <a:pPr marL="0" indent="0">
              <a:buNone/>
            </a:pPr>
            <a:r>
              <a:rPr lang="en-US" dirty="0" smtClean="0">
                <a:hlinkClick r:id="rId4" action="ppaction://hlinksldjump"/>
              </a:rPr>
              <a:t>Keep chopping </a:t>
            </a:r>
            <a:r>
              <a:rPr lang="en-US" dirty="0" smtClean="0">
                <a:hlinkClick r:id="rId4" action="ppaction://hlinksldjump"/>
              </a:rPr>
              <a:t>trees</a:t>
            </a:r>
            <a:endParaRPr lang="en-US" dirty="0"/>
          </a:p>
        </p:txBody>
      </p:sp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700" y="1028700"/>
            <a:ext cx="6210300" cy="582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39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earthquake comes and get hit with stone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Lose!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5565" y="1206500"/>
            <a:ext cx="4402030" cy="585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51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Fight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skeleton captured you in the cave no where to go.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88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Jiggly Puff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Giggly puff use her power grabs the golden armor!!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 win 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0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where at the last tree until you were done for the day and chopped a pig the police came.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mtClean="0"/>
              <a:t>You Lose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8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162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               </vt:lpstr>
      <vt:lpstr>PowerPoint Presentation</vt:lpstr>
      <vt:lpstr>Go in  </vt:lpstr>
      <vt:lpstr>Keep chopping</vt:lpstr>
      <vt:lpstr>Run away</vt:lpstr>
      <vt:lpstr>Fight back</vt:lpstr>
      <vt:lpstr>Jiggly Puff 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Minecraft</dc:title>
  <dc:creator>Markham Classroom 114</dc:creator>
  <cp:lastModifiedBy>Markham Classroom 114</cp:lastModifiedBy>
  <cp:revision>11</cp:revision>
  <dcterms:created xsi:type="dcterms:W3CDTF">2017-11-02T16:15:56Z</dcterms:created>
  <dcterms:modified xsi:type="dcterms:W3CDTF">2017-12-07T17:24:36Z</dcterms:modified>
</cp:coreProperties>
</file>