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1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0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5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8BF0-9489-4F50-91AE-5A6AE10CAAB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E9AA-7D3C-4C55-85FB-333D333A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2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67" y="0"/>
            <a:ext cx="9088433" cy="6837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Strange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By: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hai Gerard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 upon a time…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4" y="152400"/>
            <a:ext cx="10627546" cy="6388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It was a dark and stormy night, and two brothers were fighting outside.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outside</a:t>
            </a:r>
            <a:endParaRPr lang="en-US" dirty="0">
              <a:hlinkClick r:id="rId3" action="ppaction://hlinksldjump"/>
            </a:endParaRPr>
          </a:p>
          <a:p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4" action="ppaction://hlinksldjump"/>
              </a:rPr>
              <a:t>Continue to go to sleep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 action="ppaction://hlinksldjump"/>
              </a:rPr>
              <a:t>Go do your normal 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into the fight and someone kills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sz="9600" dirty="0" smtClean="0"/>
              <a:t>You lose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0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3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Continue to go back to sleep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kidnaped you and you get puts you to sleep and dropped on to a deserted island.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sz="9600" dirty="0" smtClean="0"/>
              <a:t>You lose 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573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GPS is out of battery!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Run to the dollar store and battery’s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You go to the store and by a new GPS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battery’s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in the dollar and see a packet that sais “ it comes </a:t>
            </a:r>
            <a:r>
              <a:rPr lang="en-US" smtClean="0"/>
              <a:t>with battery’s GPS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Strange things</vt:lpstr>
      <vt:lpstr>Once a upon a time…</vt:lpstr>
      <vt:lpstr>The fight</vt:lpstr>
      <vt:lpstr> Continue to go back to sleep </vt:lpstr>
      <vt:lpstr>Normal routine</vt:lpstr>
      <vt:lpstr>The battery’s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Strange things</dc:title>
  <dc:creator>Markham Classroom 114</dc:creator>
  <cp:lastModifiedBy>Markham Classroom 114</cp:lastModifiedBy>
  <cp:revision>12</cp:revision>
  <dcterms:created xsi:type="dcterms:W3CDTF">2017-11-17T19:09:15Z</dcterms:created>
  <dcterms:modified xsi:type="dcterms:W3CDTF">2017-12-15T19:16:51Z</dcterms:modified>
</cp:coreProperties>
</file>