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EBB2-0D09-4427-9213-68658B3BB36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0476-13B1-4591-91AD-14AAC1A34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6619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very scary woods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 Sarah </a:t>
            </a:r>
            <a:r>
              <a:rPr lang="en-US" dirty="0" err="1" smtClean="0">
                <a:solidFill>
                  <a:srgbClr val="FF0000"/>
                </a:solidFill>
              </a:rPr>
              <a:t>hobaish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552700"/>
            <a:ext cx="3937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7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One 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were in the very scary woods</a:t>
            </a:r>
          </a:p>
          <a:p>
            <a:r>
              <a:rPr lang="en-US" dirty="0" smtClean="0">
                <a:hlinkClick r:id="rId3" action="ppaction://hlinksldjump"/>
              </a:rPr>
              <a:t>Run out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Live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Run away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ran away but </a:t>
            </a:r>
            <a:r>
              <a:rPr lang="en-US" dirty="0" err="1" smtClean="0">
                <a:solidFill>
                  <a:srgbClr val="FF0000"/>
                </a:solidFill>
              </a:rPr>
              <a:t>Slenderman</a:t>
            </a:r>
            <a:r>
              <a:rPr lang="en-US" dirty="0" smtClean="0">
                <a:solidFill>
                  <a:srgbClr val="FF0000"/>
                </a:solidFill>
              </a:rPr>
              <a:t> murdered you the end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lost                                                                       You -&gt;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07" y="762001"/>
            <a:ext cx="2383693" cy="28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Live there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91452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got raised by wolves the end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won                                                                       You -&gt;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4117195"/>
            <a:ext cx="4806950" cy="2740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4572000"/>
            <a:ext cx="28575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4112343"/>
            <a:ext cx="4260850" cy="2857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61" y="1830409"/>
            <a:ext cx="1694839" cy="22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very scary woods</vt:lpstr>
      <vt:lpstr>One day</vt:lpstr>
      <vt:lpstr>Run away</vt:lpstr>
      <vt:lpstr>Live there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very scary woods</dc:title>
  <dc:creator>Markham Classroom 114</dc:creator>
  <cp:lastModifiedBy>Markham Classroom 114</cp:lastModifiedBy>
  <cp:revision>4</cp:revision>
  <dcterms:created xsi:type="dcterms:W3CDTF">2020-02-13T20:30:59Z</dcterms:created>
  <dcterms:modified xsi:type="dcterms:W3CDTF">2020-02-13T21:10:03Z</dcterms:modified>
</cp:coreProperties>
</file>