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3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2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9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9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8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1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8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6FB5-E540-42D2-9364-9F4737A4EFD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2935-0360-41F4-A798-ECCA581F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6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884" y="-189587"/>
            <a:ext cx="13104883" cy="70475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SpooderMan.exe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add to gallery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YUMMY FOOD!!!!!!!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854" y="1787525"/>
            <a:ext cx="6495291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3479800"/>
            <a:ext cx="36195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7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GOD ABANDON US. YES I DID ABANDON YOU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533" y="910012"/>
            <a:ext cx="3510933" cy="2871537"/>
          </a:xfrm>
        </p:spPr>
      </p:pic>
    </p:spTree>
    <p:extLst>
      <p:ext uri="{BB962C8B-B14F-4D97-AF65-F5344CB8AC3E}">
        <p14:creationId xmlns:p14="http://schemas.microsoft.com/office/powerpoint/2010/main" val="23123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611" y="1690688"/>
            <a:ext cx="6714844" cy="5786242"/>
          </a:xfrm>
        </p:spPr>
      </p:pic>
    </p:spTree>
    <p:extLst>
      <p:ext uri="{BB962C8B-B14F-4D97-AF65-F5344CB8AC3E}">
        <p14:creationId xmlns:p14="http://schemas.microsoft.com/office/powerpoint/2010/main" val="35227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ME!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362" y="1962944"/>
            <a:ext cx="4105275" cy="4076700"/>
          </a:xfrm>
        </p:spPr>
      </p:pic>
    </p:spTree>
    <p:extLst>
      <p:ext uri="{BB962C8B-B14F-4D97-AF65-F5344CB8AC3E}">
        <p14:creationId xmlns:p14="http://schemas.microsoft.com/office/powerpoint/2010/main" val="39230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AM I ALIVE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Take </a:t>
            </a:r>
            <a:r>
              <a:rPr lang="en-US" dirty="0" err="1" smtClean="0">
                <a:hlinkClick r:id="rId2" action="ppaction://hlinksldjump"/>
              </a:rPr>
              <a:t>mE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950" y="101600"/>
            <a:ext cx="12407900" cy="6756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5200"/>
            <a:ext cx="10515600" cy="725488"/>
          </a:xfrm>
        </p:spPr>
        <p:txBody>
          <a:bodyPr/>
          <a:lstStyle/>
          <a:p>
            <a:r>
              <a:rPr lang="en-US" dirty="0" smtClean="0">
                <a:hlinkClick r:id="rId3" action="ppaction://hlinksldjump"/>
              </a:rPr>
              <a:t>MEOW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43400" y="-3695700"/>
            <a:ext cx="16649700" cy="110871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I NEED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145653"/>
            <a:ext cx="6087364" cy="309006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Me </a:t>
            </a:r>
            <a:r>
              <a:rPr lang="en-US" dirty="0" err="1" smtClean="0">
                <a:hlinkClick r:id="rId3" action="ppaction://hlinksldjump"/>
              </a:rPr>
              <a:t>me</a:t>
            </a:r>
            <a:r>
              <a:rPr lang="en-US" dirty="0" smtClean="0">
                <a:hlinkClick r:id="rId3" action="ppaction://hlinksldjump"/>
              </a:rPr>
              <a:t> want dee food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867" y="1498876"/>
            <a:ext cx="6666666" cy="441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41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SpooderMan.exe</vt:lpstr>
      <vt:lpstr>WHY DID GOD ABANDON US. YES I DID ABANDON YOU</vt:lpstr>
      <vt:lpstr>OOF</vt:lpstr>
      <vt:lpstr>END ME!</vt:lpstr>
      <vt:lpstr>WHY AM I ALIVE</vt:lpstr>
      <vt:lpstr>MEOW</vt:lpstr>
      <vt:lpstr>Hello!</vt:lpstr>
      <vt:lpstr>I NEED FOOD</vt:lpstr>
      <vt:lpstr>Me me want dee food </vt:lpstr>
      <vt:lpstr>YUMMY FOOD!!!!!!!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SpooderMan.exe</dc:title>
  <dc:creator>Markham Classroom 114</dc:creator>
  <cp:lastModifiedBy>Markham Classroom 114</cp:lastModifiedBy>
  <cp:revision>6</cp:revision>
  <dcterms:created xsi:type="dcterms:W3CDTF">2018-09-20T20:50:13Z</dcterms:created>
  <dcterms:modified xsi:type="dcterms:W3CDTF">2018-09-27T20:58:15Z</dcterms:modified>
</cp:coreProperties>
</file>