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824E87-04E0-4B54-9640-2B37CC6CADD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425528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24E87-04E0-4B54-9640-2B37CC6CADD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313292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24E87-04E0-4B54-9640-2B37CC6CADD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136386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24E87-04E0-4B54-9640-2B37CC6CADD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365657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24E87-04E0-4B54-9640-2B37CC6CADDA}"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420145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824E87-04E0-4B54-9640-2B37CC6CADD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405357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824E87-04E0-4B54-9640-2B37CC6CADDA}"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63793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824E87-04E0-4B54-9640-2B37CC6CADDA}"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265462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24E87-04E0-4B54-9640-2B37CC6CADDA}"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239332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24E87-04E0-4B54-9640-2B37CC6CADD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97423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24E87-04E0-4B54-9640-2B37CC6CADDA}"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DD130-1356-4CB2-8A6A-542DE8837456}" type="slidenum">
              <a:rPr lang="en-US" smtClean="0"/>
              <a:t>‹#›</a:t>
            </a:fld>
            <a:endParaRPr lang="en-US"/>
          </a:p>
        </p:txBody>
      </p:sp>
    </p:spTree>
    <p:extLst>
      <p:ext uri="{BB962C8B-B14F-4D97-AF65-F5344CB8AC3E}">
        <p14:creationId xmlns:p14="http://schemas.microsoft.com/office/powerpoint/2010/main" val="37737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24E87-04E0-4B54-9640-2B37CC6CADDA}"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DD130-1356-4CB2-8A6A-542DE8837456}" type="slidenum">
              <a:rPr lang="en-US" smtClean="0"/>
              <a:t>‹#›</a:t>
            </a:fld>
            <a:endParaRPr lang="en-US"/>
          </a:p>
        </p:txBody>
      </p:sp>
    </p:spTree>
    <p:extLst>
      <p:ext uri="{BB962C8B-B14F-4D97-AF65-F5344CB8AC3E}">
        <p14:creationId xmlns:p14="http://schemas.microsoft.com/office/powerpoint/2010/main" val="799149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story about wonder </a:t>
            </a:r>
            <a:r>
              <a:rPr lang="en-US" dirty="0" smtClean="0"/>
              <a:t>woman and batgirl</a:t>
            </a:r>
            <a:endParaRPr lang="en-US" dirty="0"/>
          </a:p>
        </p:txBody>
      </p:sp>
      <p:sp>
        <p:nvSpPr>
          <p:cNvPr id="3" name="Subtitle 2"/>
          <p:cNvSpPr>
            <a:spLocks noGrp="1"/>
          </p:cNvSpPr>
          <p:nvPr>
            <p:ph type="subTitle" idx="1"/>
          </p:nvPr>
        </p:nvSpPr>
        <p:spPr/>
        <p:txBody>
          <a:bodyPr/>
          <a:lstStyle/>
          <a:p>
            <a:r>
              <a:rPr lang="en-US" dirty="0" err="1" smtClean="0"/>
              <a:t>By:Suraya.A</a:t>
            </a:r>
            <a:endParaRPr lang="en-US" dirty="0"/>
          </a:p>
        </p:txBody>
      </p:sp>
    </p:spTree>
    <p:extLst>
      <p:ext uri="{BB962C8B-B14F-4D97-AF65-F5344CB8AC3E}">
        <p14:creationId xmlns:p14="http://schemas.microsoft.com/office/powerpoint/2010/main" val="449128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47662"/>
            <a:ext cx="10515600" cy="1325563"/>
          </a:xfrm>
        </p:spPr>
        <p:txBody>
          <a:bodyPr/>
          <a:lstStyle/>
          <a:p>
            <a:r>
              <a:rPr lang="en-US" dirty="0" smtClean="0"/>
              <a:t>Once upon a time…</a:t>
            </a:r>
            <a:endParaRPr lang="en-US" dirty="0"/>
          </a:p>
        </p:txBody>
      </p:sp>
      <p:sp>
        <p:nvSpPr>
          <p:cNvPr id="3" name="Content Placeholder 2"/>
          <p:cNvSpPr>
            <a:spLocks noGrp="1"/>
          </p:cNvSpPr>
          <p:nvPr>
            <p:ph idx="1"/>
          </p:nvPr>
        </p:nvSpPr>
        <p:spPr/>
        <p:txBody>
          <a:bodyPr/>
          <a:lstStyle/>
          <a:p>
            <a:pPr marL="0" indent="0">
              <a:buNone/>
            </a:pPr>
            <a:r>
              <a:rPr lang="en-US" dirty="0" smtClean="0"/>
              <a:t>One day our hero woke up on a castle on top of a magical waterfall and the same day her phone </a:t>
            </a:r>
            <a:r>
              <a:rPr lang="en-US" dirty="0" smtClean="0"/>
              <a:t>rang.IT was batgirl it was a crime alert joker was in town. </a:t>
            </a:r>
            <a:r>
              <a:rPr lang="en-US" dirty="0" smtClean="0"/>
              <a:t>Stealing money from the bank so batgirl and superwoman went to the Bank. But joker had people to help him and had batgirls husband batman has hostage. What does she do.</a:t>
            </a:r>
          </a:p>
          <a:p>
            <a:pPr marL="0" indent="0">
              <a:buNone/>
            </a:pPr>
            <a:endParaRPr lang="en-US" dirty="0" smtClean="0"/>
          </a:p>
          <a:p>
            <a:pPr marL="0" indent="0">
              <a:buNone/>
            </a:pPr>
            <a:endParaRPr lang="en-US" dirty="0"/>
          </a:p>
          <a:p>
            <a:pPr marL="0" indent="0">
              <a:buNone/>
            </a:pPr>
            <a:r>
              <a:rPr lang="en-US" dirty="0" smtClean="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4578" y="3886200"/>
            <a:ext cx="5273521" cy="2443163"/>
          </a:xfrm>
          <a:prstGeom prst="rect">
            <a:avLst/>
          </a:prstGeom>
        </p:spPr>
      </p:pic>
    </p:spTree>
    <p:extLst>
      <p:ext uri="{BB962C8B-B14F-4D97-AF65-F5344CB8AC3E}">
        <p14:creationId xmlns:p14="http://schemas.microsoft.com/office/powerpoint/2010/main" val="374033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solidFill>
                  <a:srgbClr val="FF0000"/>
                </a:solidFill>
              </a:rPr>
              <a:t>Does</a:t>
            </a:r>
            <a:r>
              <a:rPr lang="en-US" dirty="0" smtClean="0"/>
              <a:t> </a:t>
            </a:r>
            <a:r>
              <a:rPr lang="en-US" dirty="0" smtClean="0">
                <a:solidFill>
                  <a:srgbClr val="FF0000"/>
                </a:solidFill>
              </a:rPr>
              <a:t>she</a:t>
            </a:r>
            <a:r>
              <a:rPr lang="en-US" dirty="0" smtClean="0"/>
              <a:t> </a:t>
            </a:r>
            <a:r>
              <a:rPr lang="en-US" dirty="0" smtClean="0">
                <a:solidFill>
                  <a:srgbClr val="FF0000"/>
                </a:solidFill>
              </a:rPr>
              <a:t>save him and they have a happy life</a:t>
            </a:r>
          </a:p>
          <a:p>
            <a:r>
              <a:rPr lang="en-US" dirty="0" smtClean="0">
                <a:solidFill>
                  <a:srgbClr val="FF0000"/>
                </a:solidFill>
              </a:rPr>
              <a:t>Does she go home and relax and eat popcorn</a:t>
            </a:r>
            <a:endParaRPr lang="en-US" dirty="0">
              <a:solidFill>
                <a:srgbClr val="FF0000"/>
              </a:solidFill>
            </a:endParaRPr>
          </a:p>
        </p:txBody>
      </p:sp>
    </p:spTree>
    <p:extLst>
      <p:ext uri="{BB962C8B-B14F-4D97-AF65-F5344CB8AC3E}">
        <p14:creationId xmlns:p14="http://schemas.microsoft.com/office/powerpoint/2010/main" val="1923524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0" indent="0">
              <a:buNone/>
            </a:pPr>
            <a:r>
              <a:rPr lang="en-US" dirty="0" smtClean="0"/>
              <a:t>She goes home and </a:t>
            </a:r>
            <a:r>
              <a:rPr lang="en-US" dirty="0" err="1" smtClean="0"/>
              <a:t>relax’s</a:t>
            </a:r>
            <a:r>
              <a:rPr lang="en-US" dirty="0" smtClean="0"/>
              <a:t> without her husband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0" y="2320548"/>
            <a:ext cx="5803900" cy="4226140"/>
          </a:xfrm>
          <a:prstGeom prst="rect">
            <a:avLst/>
          </a:prstGeom>
        </p:spPr>
      </p:pic>
    </p:spTree>
    <p:extLst>
      <p:ext uri="{BB962C8B-B14F-4D97-AF65-F5344CB8AC3E}">
        <p14:creationId xmlns:p14="http://schemas.microsoft.com/office/powerpoint/2010/main" val="3553445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111</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story about wonder woman and batgirl</vt:lpstr>
      <vt:lpstr>Once upon a time…</vt:lpstr>
      <vt:lpstr>questions</vt:lpstr>
      <vt:lpstr>answers</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about I don’t know</dc:title>
  <dc:creator>Markham Classroom 114</dc:creator>
  <cp:lastModifiedBy>Markham Classroom 114</cp:lastModifiedBy>
  <cp:revision>7</cp:revision>
  <dcterms:created xsi:type="dcterms:W3CDTF">2017-11-16T17:52:05Z</dcterms:created>
  <dcterms:modified xsi:type="dcterms:W3CDTF">2017-12-07T18:02:35Z</dcterms:modified>
</cp:coreProperties>
</file>