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63" r:id="rId6"/>
    <p:sldId id="259" r:id="rId7"/>
    <p:sldId id="262" r:id="rId8"/>
    <p:sldId id="260" r:id="rId9"/>
    <p:sldId id="261" r:id="rId10"/>
    <p:sldId id="264" r:id="rId11"/>
    <p:sldId id="265" r:id="rId12"/>
    <p:sldId id="267" r:id="rId13"/>
    <p:sldId id="268" r:id="rId14"/>
    <p:sldId id="274" r:id="rId15"/>
    <p:sldId id="275" r:id="rId16"/>
    <p:sldId id="277" r:id="rId17"/>
    <p:sldId id="270" r:id="rId18"/>
    <p:sldId id="271" r:id="rId19"/>
    <p:sldId id="269" r:id="rId20"/>
    <p:sldId id="278" r:id="rId21"/>
    <p:sldId id="279" r:id="rId22"/>
    <p:sldId id="272" r:id="rId23"/>
    <p:sldId id="273" r:id="rId24"/>
    <p:sldId id="280" r:id="rId25"/>
    <p:sldId id="2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5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14E9-4084-4977-8ABE-028A4C80467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FC87-FBFF-4BCD-8B18-1CAEF023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7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14E9-4084-4977-8ABE-028A4C80467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FC87-FBFF-4BCD-8B18-1CAEF023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8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14E9-4084-4977-8ABE-028A4C80467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FC87-FBFF-4BCD-8B18-1CAEF023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8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14E9-4084-4977-8ABE-028A4C80467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FC87-FBFF-4BCD-8B18-1CAEF023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1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14E9-4084-4977-8ABE-028A4C80467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FC87-FBFF-4BCD-8B18-1CAEF023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7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14E9-4084-4977-8ABE-028A4C80467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FC87-FBFF-4BCD-8B18-1CAEF023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14E9-4084-4977-8ABE-028A4C80467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FC87-FBFF-4BCD-8B18-1CAEF023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6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14E9-4084-4977-8ABE-028A4C80467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FC87-FBFF-4BCD-8B18-1CAEF023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6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14E9-4084-4977-8ABE-028A4C80467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FC87-FBFF-4BCD-8B18-1CAEF023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7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14E9-4084-4977-8ABE-028A4C80467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FC87-FBFF-4BCD-8B18-1CAEF023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4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14E9-4084-4977-8ABE-028A4C80467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FC87-FBFF-4BCD-8B18-1CAEF023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2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E14E9-4084-4977-8ABE-028A4C80467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5FC87-FBFF-4BCD-8B18-1CAEF023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7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880950"/>
            <a:ext cx="9144000" cy="282246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DRAGON                      </a:t>
            </a:r>
            <a:r>
              <a:rPr lang="en-US" dirty="0" smtClean="0"/>
              <a:t>                                                        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3602038"/>
            <a:ext cx="3429000" cy="2274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0" y="3111500"/>
            <a:ext cx="6858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66" y="2899954"/>
            <a:ext cx="12912816" cy="629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3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THEN……….THE WHOLE VOLCANO EXPLODED  ALL THE WAY TO THE END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2314575"/>
            <a:ext cx="1005840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BUT…..THERE WAS LIGHTNING!!!!PEOPLE WERE SO SCARED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8231"/>
            <a:ext cx="12192000" cy="467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8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HAVE 2 CHOICES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you…</a:t>
            </a:r>
          </a:p>
          <a:p>
            <a:r>
              <a:rPr lang="en-US" dirty="0" smtClean="0">
                <a:hlinkClick r:id="rId2" action="ppaction://hlinksldjump"/>
              </a:rPr>
              <a:t>Continue sleeping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Stop the lightning!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7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 sleeping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sleep then…….10 hours later you get up you see </a:t>
            </a:r>
            <a:r>
              <a:rPr lang="en-US" dirty="0" err="1" smtClean="0"/>
              <a:t>broked</a:t>
            </a:r>
            <a:r>
              <a:rPr lang="en-US" dirty="0" smtClean="0"/>
              <a:t> buildings…then you thought it was strange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68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THEN YOU GO OUT OF YOUR HOUSE SOME THING IS BEHIND YOU </a:t>
            </a:r>
            <a:r>
              <a:rPr lang="en-US" dirty="0" err="1" smtClean="0"/>
              <a:t>YOU</a:t>
            </a:r>
            <a:r>
              <a:rPr lang="en-US" dirty="0" smtClean="0"/>
              <a:t> GET SCARED AND CREEPED OUT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18006"/>
            <a:ext cx="10058400" cy="423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YOU HAVE 2 CHOICES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6429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80" y="0"/>
            <a:ext cx="832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 THEY DIED people were sad when there…..relatives die…… 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24" y="2506553"/>
            <a:ext cx="97536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1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all the way from your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house.Then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you find something strange you see a hou</a:t>
            </a:r>
            <a:r>
              <a:rPr lang="en-US" dirty="0"/>
              <a:t>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. You go really far from town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92" y="2743200"/>
            <a:ext cx="850391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0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2966" y="185175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There are  out there but they won’t hurt you…..but they are scared of Them so they wanted fight back 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06" y="2896035"/>
            <a:ext cx="67223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4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the lightning but you only have one way to win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21" y="1463334"/>
            <a:ext cx="7868335" cy="56942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21" y="1520871"/>
            <a:ext cx="8229601" cy="53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4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049" y="0"/>
            <a:ext cx="6894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4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HAVE 2 CHOICES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want to stop the lightning… do you:</a:t>
            </a:r>
          </a:p>
          <a:p>
            <a:r>
              <a:rPr lang="en-US" dirty="0" smtClean="0">
                <a:hlinkClick r:id="rId2" action="ppaction://hlinksldjump"/>
              </a:rPr>
              <a:t>Let the wind stop the Lightning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Stoping the electricity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064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stops the lightning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Game over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79" y="1417834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0939"/>
            <a:ext cx="10515600" cy="4351338"/>
          </a:xfrm>
        </p:spPr>
        <p:txBody>
          <a:bodyPr/>
          <a:lstStyle/>
          <a:p>
            <a:r>
              <a:rPr lang="en-US" dirty="0" smtClean="0"/>
              <a:t>YOU GTG AND HIDE FOR YOUR LIFE.....2 HOURS LATER.YOU SLEEP!!AND YOU HAD A BAD N I G H T M A R E ABOUT HAUNTED STUFF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163" y="2769324"/>
            <a:ext cx="10058400" cy="440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AHHHHH!!!!!!!I HAD A…….N I G H T M A R E!!!!!!!!!!!YOUR MOM CHECKS ON YOU </a:t>
            </a:r>
            <a:r>
              <a:rPr lang="en-US" dirty="0" err="1" smtClean="0"/>
              <a:t>YOU</a:t>
            </a:r>
            <a:r>
              <a:rPr lang="en-US" dirty="0" smtClean="0"/>
              <a:t> FAINTED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704012"/>
            <a:ext cx="10058400" cy="433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8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Stoping the 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5644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 survive your whole life you…made it through that was a long </a:t>
            </a:r>
            <a:r>
              <a:rPr lang="en-US" dirty="0" err="1" smtClean="0"/>
              <a:t>journey.The</a:t>
            </a:r>
            <a:r>
              <a:rPr lang="en-US" smtClean="0"/>
              <a:t> End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86" y="2681555"/>
            <a:ext cx="8124825" cy="417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 IT ENDS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254" y="866542"/>
            <a:ext cx="10058400" cy="670044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L I F E……HAS END SADLY ARE YOU </a:t>
            </a:r>
            <a:r>
              <a:rPr lang="en-US" dirty="0" smtClean="0">
                <a:sym typeface="Wingdings" panose="05000000000000000000" pitchFamily="2" charset="2"/>
              </a:rPr>
              <a:t>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8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DRAGON…….there was one dragon…..who was really a big dragon!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32" y="2882900"/>
            <a:ext cx="8302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690" y="448770"/>
            <a:ext cx="10515600" cy="4351338"/>
          </a:xfrm>
        </p:spPr>
        <p:txBody>
          <a:bodyPr/>
          <a:lstStyle/>
          <a:p>
            <a:r>
              <a:rPr lang="en-US" dirty="0" smtClean="0"/>
              <a:t>Then……the kids would make these lights that……….were cool but the dragon would again come out of its cave………the dragon came out of his cave the children…………were scared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89" y="1741652"/>
            <a:ext cx="10058400" cy="565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4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95363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2000" cy="718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1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THEN………LATER THAT  NIGHT………..THEY…..SAW T H E DRAGON THEN T H E Y…… THE D R A G O N….F I R E  BREATH!SOMEONE SAID WAKE UP EVERYONE!!!THE DRAGON IS </a:t>
            </a:r>
            <a:r>
              <a:rPr lang="en-US" dirty="0" err="1" smtClean="0"/>
              <a:t>IS</a:t>
            </a:r>
            <a:r>
              <a:rPr lang="en-US" dirty="0" smtClean="0"/>
              <a:t> HERE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450" y="3487783"/>
            <a:ext cx="2857500" cy="1389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86018"/>
            <a:ext cx="9144000" cy="397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2300" y="19399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THEN THERE WAS A VOLCANO……WITH RED AND GOLD.THEN IT…………..EXPLODED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165" y="2764716"/>
            <a:ext cx="9255312" cy="450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6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766" y="1690688"/>
            <a:ext cx="10515600" cy="4351338"/>
          </a:xfrm>
        </p:spPr>
        <p:txBody>
          <a:bodyPr/>
          <a:lstStyle/>
          <a:p>
            <a:r>
              <a:rPr lang="en-US" dirty="0" smtClean="0"/>
              <a:t>THE VOLCANO POORED LAVA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0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Then the lava got bigger………and…….bigger……but they couldn’t do nothing so they wanted to stop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0" y="3066415"/>
            <a:ext cx="3429000" cy="227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3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394</Words>
  <Application>Microsoft Office PowerPoint</Application>
  <PresentationFormat>Widescreen</PresentationFormat>
  <Paragraphs>38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Theme</vt:lpstr>
      <vt:lpstr>THE DRAGON                                                                                 </vt:lpstr>
      <vt:lpstr>PowerPoint Presentation</vt:lpstr>
      <vt:lpstr>introduction</vt:lpstr>
      <vt:lpstr>PowerPoint Presentation</vt:lpstr>
      <vt:lpstr>PowerPoint Presentation</vt:lpstr>
      <vt:lpstr>PowerPoint Presentation</vt:lpstr>
      <vt:lpstr> </vt:lpstr>
      <vt:lpstr>PowerPoint Presentation</vt:lpstr>
      <vt:lpstr> </vt:lpstr>
      <vt:lpstr>PowerPoint Presentation</vt:lpstr>
      <vt:lpstr>PowerPoint Presentation</vt:lpstr>
      <vt:lpstr>YOU HAVE 2 CHOICES </vt:lpstr>
      <vt:lpstr>Continue sleeping</vt:lpstr>
      <vt:lpstr>PowerPoint Presentation</vt:lpstr>
      <vt:lpstr>YOU HAVE 2 CHOICES </vt:lpstr>
      <vt:lpstr>PowerPoint Presentation</vt:lpstr>
      <vt:lpstr>PowerPoint Presentation</vt:lpstr>
      <vt:lpstr>PowerPoint Presentation</vt:lpstr>
      <vt:lpstr>Stop the lightning but you only have one way to win </vt:lpstr>
      <vt:lpstr>YOU HAVE 2 CHOICES </vt:lpstr>
      <vt:lpstr>Wind stops the lightning</vt:lpstr>
      <vt:lpstr>PowerPoint Presentation</vt:lpstr>
      <vt:lpstr>PowerPoint Presentation</vt:lpstr>
      <vt:lpstr>Stoping the ELECTRICITY</vt:lpstr>
      <vt:lpstr>YOUR L I F E……HAS END SADLY ARE YOU 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Chinese dragon</dc:title>
  <dc:creator>Markham Classroom 114</dc:creator>
  <cp:lastModifiedBy>Markham Classroom 114</cp:lastModifiedBy>
  <cp:revision>29</cp:revision>
  <dcterms:created xsi:type="dcterms:W3CDTF">2019-01-10T22:29:11Z</dcterms:created>
  <dcterms:modified xsi:type="dcterms:W3CDTF">2019-02-21T22:20:23Z</dcterms:modified>
</cp:coreProperties>
</file>