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F881B-B7F1-4D25-AE1C-BF87A7792B20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547A-93BA-4B72-AC5F-D3BEB77D5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30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F881B-B7F1-4D25-AE1C-BF87A7792B20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547A-93BA-4B72-AC5F-D3BEB77D5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337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F881B-B7F1-4D25-AE1C-BF87A7792B20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547A-93BA-4B72-AC5F-D3BEB77D5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545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F881B-B7F1-4D25-AE1C-BF87A7792B20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547A-93BA-4B72-AC5F-D3BEB77D5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1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F881B-B7F1-4D25-AE1C-BF87A7792B20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547A-93BA-4B72-AC5F-D3BEB77D5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01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F881B-B7F1-4D25-AE1C-BF87A7792B20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547A-93BA-4B72-AC5F-D3BEB77D5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7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F881B-B7F1-4D25-AE1C-BF87A7792B20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547A-93BA-4B72-AC5F-D3BEB77D5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6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F881B-B7F1-4D25-AE1C-BF87A7792B20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547A-93BA-4B72-AC5F-D3BEB77D5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12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F881B-B7F1-4D25-AE1C-BF87A7792B20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547A-93BA-4B72-AC5F-D3BEB77D5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879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F881B-B7F1-4D25-AE1C-BF87A7792B20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547A-93BA-4B72-AC5F-D3BEB77D5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855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F881B-B7F1-4D25-AE1C-BF87A7792B20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547A-93BA-4B72-AC5F-D3BEB77D5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751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F881B-B7F1-4D25-AE1C-BF87A7792B20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9547A-93BA-4B72-AC5F-D3BEB77D5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434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Dark Man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By:Zakaria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68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A:Run For Your Life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B:Fight the man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81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Run and your in your room an there is a knife and a phone</a:t>
            </a:r>
          </a:p>
          <a:p>
            <a:r>
              <a:rPr lang="en-US" dirty="0" smtClean="0">
                <a:hlinkClick r:id="rId2" action="ppaction://hlinksldjump"/>
              </a:rPr>
              <a:t>A:Call The cops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B:use the knife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04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killed the man you win</a:t>
            </a:r>
          </a:p>
          <a:p>
            <a:endParaRPr lang="en-US" dirty="0"/>
          </a:p>
          <a:p>
            <a:r>
              <a:rPr lang="en-US" dirty="0" smtClean="0">
                <a:hlinkClick r:id="rId2" action="ppaction://hlinksldjump"/>
              </a:rPr>
              <a:t>Click Here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7000" dirty="0" smtClean="0"/>
              <a:t>YOU WIN</a:t>
            </a:r>
            <a:endParaRPr lang="en-US" sz="7000" dirty="0"/>
          </a:p>
        </p:txBody>
      </p:sp>
    </p:spTree>
    <p:extLst>
      <p:ext uri="{BB962C8B-B14F-4D97-AF65-F5344CB8AC3E}">
        <p14:creationId xmlns:p14="http://schemas.microsoft.com/office/powerpoint/2010/main" val="213003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 Four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Man Is too </a:t>
            </a:r>
            <a:r>
              <a:rPr lang="en-US" dirty="0" err="1" smtClean="0"/>
              <a:t>stron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7000" dirty="0" smtClean="0"/>
              <a:t>YOU LOSE</a:t>
            </a:r>
            <a:endParaRPr lang="en-US" sz="7000" dirty="0"/>
          </a:p>
        </p:txBody>
      </p:sp>
    </p:spTree>
    <p:extLst>
      <p:ext uri="{BB962C8B-B14F-4D97-AF65-F5344CB8AC3E}">
        <p14:creationId xmlns:p14="http://schemas.microsoft.com/office/powerpoint/2010/main" val="12223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150" y="-85089"/>
            <a:ext cx="9918699" cy="6943089"/>
          </a:xfrm>
        </p:spPr>
      </p:pic>
    </p:spTree>
    <p:extLst>
      <p:ext uri="{BB962C8B-B14F-4D97-AF65-F5344CB8AC3E}">
        <p14:creationId xmlns:p14="http://schemas.microsoft.com/office/powerpoint/2010/main" val="293739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57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The Dark Man</vt:lpstr>
      <vt:lpstr>Choice One</vt:lpstr>
      <vt:lpstr>Choice Two</vt:lpstr>
      <vt:lpstr>Choice Three</vt:lpstr>
      <vt:lpstr>Choice Four </vt:lpstr>
      <vt:lpstr>PowerPoint Presentation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Dark Man</dc:title>
  <dc:creator>Markham Classroom 114</dc:creator>
  <cp:lastModifiedBy>Markham Classroom 114</cp:lastModifiedBy>
  <cp:revision>3</cp:revision>
  <dcterms:created xsi:type="dcterms:W3CDTF">2017-12-07T17:40:48Z</dcterms:created>
  <dcterms:modified xsi:type="dcterms:W3CDTF">2017-12-07T18:13:16Z</dcterms:modified>
</cp:coreProperties>
</file>