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9" r:id="rId5"/>
    <p:sldId id="270" r:id="rId6"/>
    <p:sldId id="258" r:id="rId7"/>
    <p:sldId id="259" r:id="rId8"/>
    <p:sldId id="260" r:id="rId9"/>
    <p:sldId id="263" r:id="rId10"/>
    <p:sldId id="264" r:id="rId11"/>
    <p:sldId id="261" r:id="rId12"/>
    <p:sldId id="262" r:id="rId13"/>
    <p:sldId id="267" r:id="rId14"/>
    <p:sldId id="265" r:id="rId15"/>
    <p:sldId id="266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614C7A-D9AC-4B23-9983-AE6A48D6C5F8}">
          <p14:sldIdLst>
            <p14:sldId id="256"/>
            <p14:sldId id="257"/>
            <p14:sldId id="271"/>
            <p14:sldId id="269"/>
            <p14:sldId id="270"/>
            <p14:sldId id="258"/>
            <p14:sldId id="259"/>
            <p14:sldId id="260"/>
            <p14:sldId id="263"/>
            <p14:sldId id="264"/>
          </p14:sldIdLst>
        </p14:section>
        <p14:section name="Untitled Section" id="{1E979C65-B2F0-4614-8C81-583D2F88B384}">
          <p14:sldIdLst>
            <p14:sldId id="261"/>
            <p14:sldId id="262"/>
            <p14:sldId id="267"/>
            <p14:sldId id="265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9914" autoAdjust="0"/>
  </p:normalViewPr>
  <p:slideViewPr>
    <p:cSldViewPr snapToGrid="0">
      <p:cViewPr varScale="1">
        <p:scale>
          <a:sx n="76" d="100"/>
          <a:sy n="76" d="100"/>
        </p:scale>
        <p:origin x="12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5934-8EBE-4428-A508-A91DE75EFF3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A98-F5F5-401E-AE95-D228EF3A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5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5934-8EBE-4428-A508-A91DE75EFF3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A98-F5F5-401E-AE95-D228EF3A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5934-8EBE-4428-A508-A91DE75EFF3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A98-F5F5-401E-AE95-D228EF3A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5934-8EBE-4428-A508-A91DE75EFF3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A98-F5F5-401E-AE95-D228EF3A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0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5934-8EBE-4428-A508-A91DE75EFF3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A98-F5F5-401E-AE95-D228EF3A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3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5934-8EBE-4428-A508-A91DE75EFF3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A98-F5F5-401E-AE95-D228EF3A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5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5934-8EBE-4428-A508-A91DE75EFF3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A98-F5F5-401E-AE95-D228EF3A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7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5934-8EBE-4428-A508-A91DE75EFF3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A98-F5F5-401E-AE95-D228EF3A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7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5934-8EBE-4428-A508-A91DE75EFF3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A98-F5F5-401E-AE95-D228EF3A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0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5934-8EBE-4428-A508-A91DE75EFF3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A98-F5F5-401E-AE95-D228EF3A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0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5934-8EBE-4428-A508-A91DE75EFF3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A98-F5F5-401E-AE95-D228EF3A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7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55934-8EBE-4428-A508-A91DE75EFF3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2EA98-F5F5-401E-AE95-D228EF3A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212725"/>
            <a:ext cx="12166600" cy="63531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Haunting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tamia</a:t>
            </a:r>
            <a:r>
              <a:rPr lang="en-US" dirty="0" smtClean="0"/>
              <a:t> </a:t>
            </a:r>
            <a:r>
              <a:rPr lang="en-US" dirty="0" err="1" smtClean="0"/>
              <a:t>nwsome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woke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hlinkClick r:id="rId2" action="ppaction://hlinksldjump"/>
              </a:rPr>
              <a:t>leave the room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Go </a:t>
            </a:r>
            <a:r>
              <a:rPr lang="en-US" dirty="0" err="1" smtClean="0">
                <a:hlinkClick r:id="rId3" action="ppaction://hlinksldjump"/>
              </a:rPr>
              <a:t>futher</a:t>
            </a:r>
            <a:r>
              <a:rPr lang="en-US" dirty="0" smtClean="0">
                <a:hlinkClick r:id="rId3" action="ppaction://hlinksldjump"/>
              </a:rPr>
              <a:t> in the room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4838" y="1757363"/>
            <a:ext cx="5100637" cy="510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8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You choose to Leave the door alone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walk away you suddenly feel weird and pass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over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749300"/>
            <a:ext cx="10871200" cy="5715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in this town will be explained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need to be alive to figure out this town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Why did you die from leaving the room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Lets just say somethings out there you don’t </a:t>
            </a:r>
            <a:r>
              <a:rPr lang="en-US" dirty="0" err="1" smtClean="0">
                <a:solidFill>
                  <a:schemeClr val="bg1"/>
                </a:solidFill>
              </a:rPr>
              <a:t>wanna</a:t>
            </a:r>
            <a:r>
              <a:rPr lang="en-US" dirty="0" smtClean="0">
                <a:solidFill>
                  <a:schemeClr val="bg1"/>
                </a:solidFill>
              </a:rPr>
              <a:t> see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hlinkClick r:id="rId3" action="ppaction://hlinksldjump"/>
              </a:rPr>
              <a:t>Back to room scene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842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</a:t>
            </a:r>
            <a:r>
              <a:rPr lang="en-US" dirty="0" smtClean="0"/>
              <a:t>go further in </a:t>
            </a:r>
            <a:r>
              <a:rPr lang="en-US" smtClean="0"/>
              <a:t>the room?!?!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ask yourself what are you doing </a:t>
            </a:r>
          </a:p>
          <a:p>
            <a:r>
              <a:rPr lang="en-US" dirty="0" smtClean="0"/>
              <a:t>But…you do it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073908"/>
            <a:ext cx="4372356" cy="28823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572294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9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choose to leave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left the room. As you step out…you </a:t>
            </a:r>
            <a:r>
              <a:rPr lang="en-US" dirty="0" err="1" smtClean="0"/>
              <a:t>realise</a:t>
            </a:r>
            <a:r>
              <a:rPr lang="en-US" dirty="0" smtClean="0"/>
              <a:t> you left your home to.</a:t>
            </a:r>
          </a:p>
          <a:p>
            <a:r>
              <a:rPr lang="en-US" dirty="0" smtClean="0"/>
              <a:t>                                     You don’t belong here…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2125980"/>
            <a:ext cx="5143500" cy="473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Hmm what will happen next don’t you just love a mystery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4119562"/>
            <a:ext cx="3035300" cy="2276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00" y="3438526"/>
            <a:ext cx="5334000" cy="32956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9028" y="0"/>
            <a:ext cx="12828028" cy="693896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Play again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[do you want to start over and choose different paths]</a:t>
            </a:r>
          </a:p>
        </p:txBody>
      </p:sp>
    </p:spTree>
    <p:extLst>
      <p:ext uri="{BB962C8B-B14F-4D97-AF65-F5344CB8AC3E}">
        <p14:creationId xmlns:p14="http://schemas.microsoft.com/office/powerpoint/2010/main" val="34481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chapter one </a:t>
            </a:r>
            <a:br>
              <a:rPr lang="en-US" dirty="0" smtClean="0"/>
            </a:br>
            <a:r>
              <a:rPr lang="en-US" dirty="0" smtClean="0"/>
              <a:t>                       you don’t belong here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244" y="3073908"/>
            <a:ext cx="667512" cy="7101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56" y="-63625"/>
            <a:ext cx="11912600" cy="69216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8067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 wake up to the sound of foot steps running thru your room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 get scared because your home alone and your parents are on vacation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do you…+</a:t>
            </a:r>
          </a:p>
          <a:p>
            <a:r>
              <a:rPr lang="en-US" dirty="0" smtClean="0">
                <a:hlinkClick r:id="rId4" action="ppaction://hlinksldjump"/>
              </a:rPr>
              <a:t>Turn on your flashlight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get under cover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288788"/>
            <a:ext cx="4604512" cy="460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get scared and hide under the cover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114300"/>
            <a:ext cx="596857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see a shadow walking towards you</a:t>
            </a:r>
          </a:p>
          <a:p>
            <a:pPr marL="0" indent="0">
              <a:buNone/>
            </a:pPr>
            <a:r>
              <a:rPr lang="en-US" dirty="0" smtClean="0"/>
              <a:t>You cover opens up slowly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0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pops up in front of you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892" y="2336800"/>
            <a:ext cx="600760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Your dead       </a:t>
            </a:r>
            <a:r>
              <a:rPr lang="en-US" dirty="0" smtClean="0">
                <a:hlinkClick r:id="rId2" action="ppaction://hlinksldjump"/>
              </a:rPr>
              <a:t>[ start over]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770" y="2117725"/>
            <a:ext cx="7252230" cy="4351338"/>
          </a:xfrm>
        </p:spPr>
      </p:pic>
    </p:spTree>
    <p:extLst>
      <p:ext uri="{BB962C8B-B14F-4D97-AF65-F5344CB8AC3E}">
        <p14:creationId xmlns:p14="http://schemas.microsoft.com/office/powerpoint/2010/main" val="9032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 on your flashlight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30" y="139701"/>
            <a:ext cx="11296570" cy="65151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turn it on and see nothing. You hear some one scream! Then everything went black.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517900"/>
            <a:ext cx="10515600" cy="2971800"/>
          </a:xfrm>
        </p:spPr>
        <p:txBody>
          <a:bodyPr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2400" y="117167"/>
            <a:ext cx="12192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079567"/>
            <a:ext cx="10515600" cy="19529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woke up in the morning. You go downstairs and see a door that says don’t enter.</a:t>
            </a:r>
          </a:p>
          <a:p>
            <a:r>
              <a:rPr lang="en-US" dirty="0" smtClean="0"/>
              <a:t>                                                      Do you…  </a:t>
            </a:r>
          </a:p>
          <a:p>
            <a:r>
              <a:rPr lang="en-US" dirty="0" smtClean="0">
                <a:hlinkClick r:id="rId3" action="ppaction://hlinksldjump"/>
              </a:rPr>
              <a:t>Enter the room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Leave it alone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1239499" y="7917833"/>
            <a:ext cx="262627" cy="147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448" y="8483600"/>
            <a:ext cx="154679" cy="20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choose to enter the room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1457"/>
            <a:ext cx="12192000" cy="74594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Its dark in the room you see nothing but suddenly you feel cold and feel something touching you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827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The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turn back looking at the door in the dark room</a:t>
            </a:r>
          </a:p>
          <a:p>
            <a:r>
              <a:rPr lang="en-US" dirty="0" smtClean="0"/>
              <a:t>There is a light shining by the door </a:t>
            </a:r>
          </a:p>
          <a:p>
            <a:r>
              <a:rPr lang="en-US" dirty="0" smtClean="0"/>
              <a:t>You pass out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2197100"/>
            <a:ext cx="85344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3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318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The Haunting </vt:lpstr>
      <vt:lpstr>                                chapter one                         you don’t belong here</vt:lpstr>
      <vt:lpstr>You get scared and hide under the cover</vt:lpstr>
      <vt:lpstr>PowerPoint Presentation</vt:lpstr>
      <vt:lpstr>                       Your dead       [ start over]</vt:lpstr>
      <vt:lpstr>Turn on your flashlight</vt:lpstr>
      <vt:lpstr>PowerPoint Presentation</vt:lpstr>
      <vt:lpstr>You choose to enter the room</vt:lpstr>
      <vt:lpstr>                             The room</vt:lpstr>
      <vt:lpstr>You woke up</vt:lpstr>
      <vt:lpstr>You choose to Leave the door alone</vt:lpstr>
      <vt:lpstr>Game over </vt:lpstr>
      <vt:lpstr>Why go further in the room?!?! </vt:lpstr>
      <vt:lpstr>You choose to leave </vt:lpstr>
      <vt:lpstr>Hmm what will happen next don’t you just love a mystery 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Haunting</dc:title>
  <dc:creator>Markham Classroom 114</dc:creator>
  <cp:lastModifiedBy>Markham Classroom 114</cp:lastModifiedBy>
  <cp:revision>13</cp:revision>
  <dcterms:created xsi:type="dcterms:W3CDTF">2017-11-02T18:39:04Z</dcterms:created>
  <dcterms:modified xsi:type="dcterms:W3CDTF">2017-12-14T19:44:38Z</dcterms:modified>
</cp:coreProperties>
</file>